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24"/>
  </p:notesMasterIdLst>
  <p:sldIdLst>
    <p:sldId id="269" r:id="rId2"/>
    <p:sldId id="286" r:id="rId3"/>
    <p:sldId id="270" r:id="rId4"/>
    <p:sldId id="1736" r:id="rId5"/>
    <p:sldId id="1737" r:id="rId6"/>
    <p:sldId id="1745" r:id="rId7"/>
    <p:sldId id="338" r:id="rId8"/>
    <p:sldId id="1746" r:id="rId9"/>
    <p:sldId id="1747" r:id="rId10"/>
    <p:sldId id="1758" r:id="rId11"/>
    <p:sldId id="1759" r:id="rId12"/>
    <p:sldId id="1760" r:id="rId13"/>
    <p:sldId id="1761" r:id="rId14"/>
    <p:sldId id="1756" r:id="rId15"/>
    <p:sldId id="1755" r:id="rId16"/>
    <p:sldId id="1757" r:id="rId17"/>
    <p:sldId id="1732" r:id="rId18"/>
    <p:sldId id="1748" r:id="rId19"/>
    <p:sldId id="1731" r:id="rId20"/>
    <p:sldId id="1762" r:id="rId21"/>
    <p:sldId id="1763" r:id="rId22"/>
    <p:sldId id="1750"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5A11"/>
    <a:srgbClr val="819AC6"/>
    <a:srgbClr val="4472C4"/>
    <a:srgbClr val="4C6EAE"/>
    <a:srgbClr val="7C7C7C"/>
    <a:srgbClr val="30AAC2"/>
    <a:srgbClr val="A0CC82"/>
    <a:srgbClr val="DEA178"/>
    <a:srgbClr val="76923C"/>
    <a:srgbClr val="FEFF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59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45539A4-1660-41CC-9859-E6F39E2EA418}" type="doc">
      <dgm:prSet loTypeId="urn:microsoft.com/office/officeart/2005/8/layout/pList1" loCatId="picture" qsTypeId="urn:microsoft.com/office/officeart/2005/8/quickstyle/simple1" qsCatId="simple" csTypeId="urn:microsoft.com/office/officeart/2005/8/colors/accent1_2" csCatId="accent1" phldr="1"/>
      <dgm:spPr/>
      <dgm:t>
        <a:bodyPr/>
        <a:lstStyle/>
        <a:p>
          <a:endParaRPr lang="zh-CN" altLang="en-US"/>
        </a:p>
      </dgm:t>
    </dgm:pt>
    <dgm:pt modelId="{E71ED1F5-D6AF-42A6-A1E5-350006B020FA}">
      <dgm:prSet phldrT="[文本]">
        <dgm:style>
          <a:lnRef idx="2">
            <a:schemeClr val="accent6"/>
          </a:lnRef>
          <a:fillRef idx="1">
            <a:schemeClr val="lt1"/>
          </a:fillRef>
          <a:effectRef idx="0">
            <a:schemeClr val="accent6"/>
          </a:effectRef>
          <a:fontRef idx="minor">
            <a:schemeClr val="dk1"/>
          </a:fontRef>
        </dgm:style>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zh-CN" altLang="en-US" dirty="0"/>
            <a:t>金额</a:t>
          </a:r>
        </a:p>
      </dgm:t>
    </dgm:pt>
    <dgm:pt modelId="{F59220CA-7799-48DC-A79F-1FB28FD4F069}" type="parTrans" cxnId="{EF8FAB64-DE7D-48CF-B0F5-8A2239D530F6}">
      <dgm:prSet/>
      <dgm:spPr/>
      <dgm:t>
        <a:bodyPr/>
        <a:lstStyle/>
        <a:p>
          <a:endParaRPr lang="zh-CN" altLang="en-US"/>
        </a:p>
      </dgm:t>
    </dgm:pt>
    <dgm:pt modelId="{E507E1F9-63FC-4967-B3F4-899C2424D186}" type="sibTrans" cxnId="{EF8FAB64-DE7D-48CF-B0F5-8A2239D530F6}">
      <dgm:prSet/>
      <dgm:spPr/>
      <dgm:t>
        <a:bodyPr/>
        <a:lstStyle/>
        <a:p>
          <a:endParaRPr lang="zh-CN" altLang="en-US"/>
        </a:p>
      </dgm:t>
    </dgm:pt>
    <dgm:pt modelId="{1A830B3E-407D-4353-8A2D-F15CCD033A30}">
      <dgm:prSet phldrT="[文本]" custT="1">
        <dgm:style>
          <a:lnRef idx="2">
            <a:schemeClr val="accent6"/>
          </a:lnRef>
          <a:fillRef idx="1">
            <a:schemeClr val="lt1"/>
          </a:fillRef>
          <a:effectRef idx="0">
            <a:schemeClr val="accent6"/>
          </a:effectRef>
          <a:fontRef idx="minor">
            <a:schemeClr val="dk1"/>
          </a:fontRef>
        </dgm:style>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spcFirstLastPara="0" vert="horz" wrap="square" lIns="213360" tIns="213360" rIns="213360" bIns="0" numCol="1" spcCol="1270" anchor="t" anchorCtr="0"/>
        <a:lstStyle/>
        <a:p>
          <a:pPr marL="0" lvl="0" indent="0" algn="ctr" defTabSz="1333500">
            <a:lnSpc>
              <a:spcPct val="90000"/>
            </a:lnSpc>
            <a:spcBef>
              <a:spcPct val="0"/>
            </a:spcBef>
            <a:spcAft>
              <a:spcPct val="35000"/>
            </a:spcAft>
            <a:buNone/>
          </a:pPr>
          <a:r>
            <a:rPr lang="zh-CN" altLang="en-US" sz="3000" kern="1200" dirty="0">
              <a:solidFill>
                <a:prstClr val="black">
                  <a:hueOff val="0"/>
                  <a:satOff val="0"/>
                  <a:lumOff val="0"/>
                  <a:alphaOff val="0"/>
                </a:prstClr>
              </a:solidFill>
              <a:latin typeface="Calibri" panose="020F0502020204030204"/>
              <a:ea typeface="等线" panose="02010600030101010101" pitchFamily="2" charset="-122"/>
              <a:cs typeface="+mn-cs"/>
            </a:rPr>
            <a:t>币制</a:t>
          </a:r>
        </a:p>
      </dgm:t>
    </dgm:pt>
    <dgm:pt modelId="{7C95CDA3-B37A-4734-931C-9C36EE4DEA35}" type="parTrans" cxnId="{B3BC8316-886D-4FF4-9A48-CEC6649A910E}">
      <dgm:prSet/>
      <dgm:spPr/>
      <dgm:t>
        <a:bodyPr/>
        <a:lstStyle/>
        <a:p>
          <a:endParaRPr lang="zh-CN" altLang="en-US"/>
        </a:p>
      </dgm:t>
    </dgm:pt>
    <dgm:pt modelId="{C685F933-766A-4E1A-8AB2-DE58BA6F9CCC}" type="sibTrans" cxnId="{B3BC8316-886D-4FF4-9A48-CEC6649A910E}">
      <dgm:prSet/>
      <dgm:spPr/>
      <dgm:t>
        <a:bodyPr/>
        <a:lstStyle/>
        <a:p>
          <a:endParaRPr lang="zh-CN" altLang="en-US"/>
        </a:p>
      </dgm:t>
    </dgm:pt>
    <dgm:pt modelId="{44F94A37-7269-42BE-AECE-B31D690F69CE}">
      <dgm:prSet phldrT="[文本]" custT="1">
        <dgm:style>
          <a:lnRef idx="2">
            <a:schemeClr val="accent6"/>
          </a:lnRef>
          <a:fillRef idx="1">
            <a:schemeClr val="lt1"/>
          </a:fillRef>
          <a:effectRef idx="0">
            <a:schemeClr val="accent6"/>
          </a:effectRef>
          <a:fontRef idx="minor">
            <a:schemeClr val="dk1"/>
          </a:fontRef>
        </dgm:style>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spcFirstLastPara="0" vert="horz" wrap="square" lIns="277368" tIns="277368" rIns="277368" bIns="0" numCol="1" spcCol="1270" anchor="t" anchorCtr="0"/>
        <a:lstStyle/>
        <a:p>
          <a:pPr marL="0" lvl="0" indent="0" algn="ctr" defTabSz="1155700">
            <a:lnSpc>
              <a:spcPct val="90000"/>
            </a:lnSpc>
            <a:spcBef>
              <a:spcPct val="0"/>
            </a:spcBef>
            <a:spcAft>
              <a:spcPct val="35000"/>
            </a:spcAft>
            <a:buNone/>
          </a:pPr>
          <a:r>
            <a:rPr lang="zh-CN" altLang="en-US" sz="2600" kern="1200" dirty="0">
              <a:solidFill>
                <a:prstClr val="black">
                  <a:hueOff val="0"/>
                  <a:satOff val="0"/>
                  <a:lumOff val="0"/>
                  <a:alphaOff val="0"/>
                </a:prstClr>
              </a:solidFill>
              <a:latin typeface="Calibri" panose="020F0502020204030204"/>
              <a:ea typeface="等线" panose="02010600030101010101" pitchFamily="2" charset="-122"/>
              <a:cs typeface="+mn-cs"/>
            </a:rPr>
            <a:t>单位</a:t>
          </a:r>
        </a:p>
      </dgm:t>
    </dgm:pt>
    <dgm:pt modelId="{1C70F449-0DCB-4619-8D4E-0B1327791157}" type="parTrans" cxnId="{C6F5733F-7AE5-4543-B6B4-5892E73D25EF}">
      <dgm:prSet/>
      <dgm:spPr/>
      <dgm:t>
        <a:bodyPr/>
        <a:lstStyle/>
        <a:p>
          <a:endParaRPr lang="zh-CN" altLang="en-US"/>
        </a:p>
      </dgm:t>
    </dgm:pt>
    <dgm:pt modelId="{D31DF1A1-2052-490C-8EE8-8AAE44C479A4}" type="sibTrans" cxnId="{C6F5733F-7AE5-4543-B6B4-5892E73D25EF}">
      <dgm:prSet/>
      <dgm:spPr/>
      <dgm:t>
        <a:bodyPr/>
        <a:lstStyle/>
        <a:p>
          <a:endParaRPr lang="zh-CN" altLang="en-US"/>
        </a:p>
      </dgm:t>
    </dgm:pt>
    <dgm:pt modelId="{907F429B-F462-46DC-B266-92C54AC355E5}">
      <dgm:prSet phldrT="[文本]" custT="1">
        <dgm:style>
          <a:lnRef idx="2">
            <a:schemeClr val="accent6"/>
          </a:lnRef>
          <a:fillRef idx="1">
            <a:schemeClr val="lt1"/>
          </a:fillRef>
          <a:effectRef idx="0">
            <a:schemeClr val="accent6"/>
          </a:effectRef>
          <a:fontRef idx="minor">
            <a:schemeClr val="dk1"/>
          </a:fontRef>
        </dgm:style>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spcFirstLastPara="0" vert="horz" wrap="square" lIns="277368" tIns="277368" rIns="277368" bIns="0" numCol="1" spcCol="1270" anchor="t" anchorCtr="0"/>
        <a:lstStyle/>
        <a:p>
          <a:pPr marL="0" lvl="0" indent="0" algn="ctr" defTabSz="1155700">
            <a:lnSpc>
              <a:spcPct val="90000"/>
            </a:lnSpc>
            <a:spcBef>
              <a:spcPct val="0"/>
            </a:spcBef>
            <a:spcAft>
              <a:spcPct val="35000"/>
            </a:spcAft>
            <a:buNone/>
          </a:pPr>
          <a:r>
            <a:rPr lang="zh-CN" altLang="en-US" sz="2600" kern="1200" dirty="0">
              <a:solidFill>
                <a:prstClr val="black">
                  <a:hueOff val="0"/>
                  <a:satOff val="0"/>
                  <a:lumOff val="0"/>
                  <a:alphaOff val="0"/>
                </a:prstClr>
              </a:solidFill>
              <a:latin typeface="Calibri" panose="020F0502020204030204"/>
              <a:ea typeface="等线" panose="02010600030101010101" pitchFamily="2" charset="-122"/>
              <a:cs typeface="+mn-cs"/>
            </a:rPr>
            <a:t>贸易术语</a:t>
          </a:r>
        </a:p>
      </dgm:t>
    </dgm:pt>
    <dgm:pt modelId="{4C9E7848-BAD3-41D5-A78B-34ACFF924691}" type="parTrans" cxnId="{45284D7D-A494-48C6-BAA6-7C5A5D5B5F9E}">
      <dgm:prSet/>
      <dgm:spPr/>
      <dgm:t>
        <a:bodyPr/>
        <a:lstStyle/>
        <a:p>
          <a:endParaRPr lang="zh-CN" altLang="en-US"/>
        </a:p>
      </dgm:t>
    </dgm:pt>
    <dgm:pt modelId="{6C07F849-96F4-4B95-BF8B-460A0721F5D2}" type="sibTrans" cxnId="{45284D7D-A494-48C6-BAA6-7C5A5D5B5F9E}">
      <dgm:prSet/>
      <dgm:spPr/>
      <dgm:t>
        <a:bodyPr/>
        <a:lstStyle/>
        <a:p>
          <a:endParaRPr lang="zh-CN" altLang="en-US"/>
        </a:p>
      </dgm:t>
    </dgm:pt>
    <dgm:pt modelId="{2C0379BA-9575-4C79-89C4-B15EF3084C48}">
      <dgm:prSet custT="1">
        <dgm:style>
          <a:lnRef idx="2">
            <a:schemeClr val="accent6"/>
          </a:lnRef>
          <a:fillRef idx="1">
            <a:schemeClr val="lt1"/>
          </a:fillRef>
          <a:effectRef idx="0">
            <a:schemeClr val="accent6"/>
          </a:effectRef>
          <a:fontRef idx="minor">
            <a:schemeClr val="dk1"/>
          </a:fontRef>
        </dgm:style>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spcFirstLastPara="0" vert="horz" wrap="square" lIns="277368" tIns="277368" rIns="277368" bIns="0" numCol="1" spcCol="1270" anchor="t" anchorCtr="0"/>
        <a:lstStyle/>
        <a:p>
          <a:pPr marL="0" lvl="0" indent="0" algn="ctr" defTabSz="1155700">
            <a:lnSpc>
              <a:spcPct val="90000"/>
            </a:lnSpc>
            <a:spcBef>
              <a:spcPct val="0"/>
            </a:spcBef>
            <a:spcAft>
              <a:spcPct val="35000"/>
            </a:spcAft>
            <a:buNone/>
          </a:pPr>
          <a:r>
            <a:rPr lang="zh-CN" altLang="en-US" sz="2600" kern="1200" dirty="0">
              <a:solidFill>
                <a:prstClr val="black">
                  <a:hueOff val="0"/>
                  <a:satOff val="0"/>
                  <a:lumOff val="0"/>
                  <a:alphaOff val="0"/>
                </a:prstClr>
              </a:solidFill>
              <a:latin typeface="Calibri" panose="020F0502020204030204"/>
              <a:ea typeface="等线" panose="02010600030101010101" pitchFamily="2" charset="-122"/>
              <a:cs typeface="+mn-cs"/>
            </a:rPr>
            <a:t>港口</a:t>
          </a:r>
        </a:p>
      </dgm:t>
    </dgm:pt>
    <dgm:pt modelId="{9C089E7A-C574-4DFF-834B-DF15311FC2E6}" type="parTrans" cxnId="{A422C151-3517-4104-AE60-AF97178CC275}">
      <dgm:prSet/>
      <dgm:spPr/>
      <dgm:t>
        <a:bodyPr/>
        <a:lstStyle/>
        <a:p>
          <a:endParaRPr lang="zh-CN" altLang="en-US"/>
        </a:p>
      </dgm:t>
    </dgm:pt>
    <dgm:pt modelId="{30980C8A-8812-450B-BD6D-49F9C082B39A}" type="sibTrans" cxnId="{A422C151-3517-4104-AE60-AF97178CC275}">
      <dgm:prSet/>
      <dgm:spPr/>
      <dgm:t>
        <a:bodyPr/>
        <a:lstStyle/>
        <a:p>
          <a:endParaRPr lang="zh-CN" altLang="en-US"/>
        </a:p>
      </dgm:t>
    </dgm:pt>
    <dgm:pt modelId="{12E66913-720A-4943-B6B3-CDE000B4C116}" type="pres">
      <dgm:prSet presAssocID="{845539A4-1660-41CC-9859-E6F39E2EA418}" presName="Name0" presStyleCnt="0">
        <dgm:presLayoutVars>
          <dgm:dir/>
          <dgm:resizeHandles val="exact"/>
        </dgm:presLayoutVars>
      </dgm:prSet>
      <dgm:spPr/>
    </dgm:pt>
    <dgm:pt modelId="{96C5572F-31F9-4861-92D1-782E7EEA087D}" type="pres">
      <dgm:prSet presAssocID="{E71ED1F5-D6AF-42A6-A1E5-350006B020FA}" presName="compNode" presStyleCnt="0"/>
      <dgm:spPr/>
    </dgm:pt>
    <dgm:pt modelId="{FEFCF31A-C5C9-4BC9-9CE3-8BD0611ABD93}" type="pres">
      <dgm:prSet presAssocID="{E71ED1F5-D6AF-42A6-A1E5-350006B020FA}" presName="pictRect" presStyleLbl="node1" presStyleIdx="0" presStyleCnt="5"/>
      <dgm:spPr/>
    </dgm:pt>
    <dgm:pt modelId="{76FA0A6C-E362-4695-A7C5-56F6F7C58A79}" type="pres">
      <dgm:prSet presAssocID="{E71ED1F5-D6AF-42A6-A1E5-350006B020FA}" presName="textRect" presStyleLbl="revTx" presStyleIdx="0" presStyleCnt="5" custScaleX="99898" custLinFactY="-55286" custLinFactNeighborX="-416" custLinFactNeighborY="-100000">
        <dgm:presLayoutVars>
          <dgm:bulletEnabled val="1"/>
        </dgm:presLayoutVars>
      </dgm:prSet>
      <dgm:spPr/>
    </dgm:pt>
    <dgm:pt modelId="{A69D8BC1-6B4E-462B-BB5B-A737FD5669FF}" type="pres">
      <dgm:prSet presAssocID="{E507E1F9-63FC-4967-B3F4-899C2424D186}" presName="sibTrans" presStyleLbl="sibTrans2D1" presStyleIdx="0" presStyleCnt="0"/>
      <dgm:spPr/>
    </dgm:pt>
    <dgm:pt modelId="{E604D1E7-676B-4C4C-B97B-0263F360C59E}" type="pres">
      <dgm:prSet presAssocID="{1A830B3E-407D-4353-8A2D-F15CCD033A30}" presName="compNode" presStyleCnt="0"/>
      <dgm:spPr/>
    </dgm:pt>
    <dgm:pt modelId="{7E9CF4E2-4119-4A50-A2AF-96A427A1A759}" type="pres">
      <dgm:prSet presAssocID="{1A830B3E-407D-4353-8A2D-F15CCD033A30}" presName="pictRect" presStyleLbl="node1" presStyleIdx="1" presStyleCnt="5"/>
      <dgm:spPr/>
    </dgm:pt>
    <dgm:pt modelId="{7ED7C382-20D4-4622-9F33-1831C92C01B9}" type="pres">
      <dgm:prSet presAssocID="{1A830B3E-407D-4353-8A2D-F15CCD033A30}" presName="textRect" presStyleLbl="revTx" presStyleIdx="1" presStyleCnt="5" custLinFactY="-48907" custLinFactNeighborX="0" custLinFactNeighborY="-100000">
        <dgm:presLayoutVars>
          <dgm:bulletEnabled val="1"/>
        </dgm:presLayoutVars>
      </dgm:prSet>
      <dgm:spPr>
        <a:xfrm>
          <a:off x="2072872" y="1298907"/>
          <a:ext cx="1879405" cy="697259"/>
        </a:xfrm>
        <a:prstGeom prst="rect">
          <a:avLst/>
        </a:prstGeom>
      </dgm:spPr>
    </dgm:pt>
    <dgm:pt modelId="{4B8BC266-7805-484C-9B75-868C0949DDAA}" type="pres">
      <dgm:prSet presAssocID="{C685F933-766A-4E1A-8AB2-DE58BA6F9CCC}" presName="sibTrans" presStyleLbl="sibTrans2D1" presStyleIdx="0" presStyleCnt="0"/>
      <dgm:spPr/>
    </dgm:pt>
    <dgm:pt modelId="{11EA920E-AB43-4588-93DE-0BBD892A1A1F}" type="pres">
      <dgm:prSet presAssocID="{44F94A37-7269-42BE-AECE-B31D690F69CE}" presName="compNode" presStyleCnt="0"/>
      <dgm:spPr/>
    </dgm:pt>
    <dgm:pt modelId="{FD3A9CC7-6055-4DDB-B2F4-D057C7637024}" type="pres">
      <dgm:prSet presAssocID="{44F94A37-7269-42BE-AECE-B31D690F69CE}" presName="pictRect" presStyleLbl="node1" presStyleIdx="2" presStyleCnt="5"/>
      <dgm:spPr/>
    </dgm:pt>
    <dgm:pt modelId="{CCCFDEA5-0ECF-43BD-9CA3-F9DB2AA732A7}" type="pres">
      <dgm:prSet presAssocID="{44F94A37-7269-42BE-AECE-B31D690F69CE}" presName="textRect" presStyleLbl="revTx" presStyleIdx="2" presStyleCnt="5" custLinFactY="-46662" custLinFactNeighborX="833" custLinFactNeighborY="-100000">
        <dgm:presLayoutVars>
          <dgm:bulletEnabled val="1"/>
        </dgm:presLayoutVars>
      </dgm:prSet>
      <dgm:spPr>
        <a:xfrm>
          <a:off x="5527956" y="1682196"/>
          <a:ext cx="2439756" cy="905149"/>
        </a:xfrm>
        <a:prstGeom prst="rect">
          <a:avLst/>
        </a:prstGeom>
      </dgm:spPr>
    </dgm:pt>
    <dgm:pt modelId="{8CFCD624-28BC-4C29-AD31-50B6FAEB73EB}" type="pres">
      <dgm:prSet presAssocID="{D31DF1A1-2052-490C-8EE8-8AAE44C479A4}" presName="sibTrans" presStyleLbl="sibTrans2D1" presStyleIdx="0" presStyleCnt="0"/>
      <dgm:spPr/>
    </dgm:pt>
    <dgm:pt modelId="{E8A235BC-682F-4E61-A487-56BFFAA40708}" type="pres">
      <dgm:prSet presAssocID="{907F429B-F462-46DC-B266-92C54AC355E5}" presName="compNode" presStyleCnt="0"/>
      <dgm:spPr/>
    </dgm:pt>
    <dgm:pt modelId="{D8CA1CDD-8E9F-4BF8-B808-5779AE782CCF}" type="pres">
      <dgm:prSet presAssocID="{907F429B-F462-46DC-B266-92C54AC355E5}" presName="pictRect" presStyleLbl="node1" presStyleIdx="3" presStyleCnt="5"/>
      <dgm:spPr/>
    </dgm:pt>
    <dgm:pt modelId="{DB6A979D-B58B-4B19-B44E-967A40765855}" type="pres">
      <dgm:prSet presAssocID="{907F429B-F462-46DC-B266-92C54AC355E5}" presName="textRect" presStyleLbl="revTx" presStyleIdx="3" presStyleCnt="5" custScaleX="108242" custLinFactY="-40429" custLinFactNeighborX="1046" custLinFactNeighborY="-100000">
        <dgm:presLayoutVars>
          <dgm:bulletEnabled val="1"/>
        </dgm:presLayoutVars>
      </dgm:prSet>
      <dgm:spPr>
        <a:xfrm>
          <a:off x="1502204" y="4512313"/>
          <a:ext cx="2439756" cy="905149"/>
        </a:xfrm>
        <a:prstGeom prst="rect">
          <a:avLst/>
        </a:prstGeom>
      </dgm:spPr>
    </dgm:pt>
    <dgm:pt modelId="{60C69BA8-FCF5-4A49-A160-CD5E9A2B4D9C}" type="pres">
      <dgm:prSet presAssocID="{6C07F849-96F4-4B95-BF8B-460A0721F5D2}" presName="sibTrans" presStyleLbl="sibTrans2D1" presStyleIdx="0" presStyleCnt="0"/>
      <dgm:spPr/>
    </dgm:pt>
    <dgm:pt modelId="{24B9FCF8-2328-4230-B705-4E6FB5E8625A}" type="pres">
      <dgm:prSet presAssocID="{2C0379BA-9575-4C79-89C4-B15EF3084C48}" presName="compNode" presStyleCnt="0"/>
      <dgm:spPr/>
    </dgm:pt>
    <dgm:pt modelId="{CD703DE4-223E-48EA-AA38-4440882F6B9B}" type="pres">
      <dgm:prSet presAssocID="{2C0379BA-9575-4C79-89C4-B15EF3084C48}" presName="pictRect" presStyleLbl="node1" presStyleIdx="4" presStyleCnt="5"/>
      <dgm:spPr/>
    </dgm:pt>
    <dgm:pt modelId="{48982066-9D5C-466F-A567-CE50C7468E69}" type="pres">
      <dgm:prSet presAssocID="{2C0379BA-9575-4C79-89C4-B15EF3084C48}" presName="textRect" presStyleLbl="revTx" presStyleIdx="4" presStyleCnt="5" custLinFactY="-41332" custLinFactNeighborX="-251" custLinFactNeighborY="-100000">
        <dgm:presLayoutVars>
          <dgm:bulletEnabled val="1"/>
        </dgm:presLayoutVars>
      </dgm:prSet>
      <dgm:spPr>
        <a:xfrm>
          <a:off x="3504474" y="3169259"/>
          <a:ext cx="1712037" cy="635165"/>
        </a:xfrm>
        <a:prstGeom prst="rect">
          <a:avLst/>
        </a:prstGeom>
      </dgm:spPr>
    </dgm:pt>
  </dgm:ptLst>
  <dgm:cxnLst>
    <dgm:cxn modelId="{B3BC8316-886D-4FF4-9A48-CEC6649A910E}" srcId="{845539A4-1660-41CC-9859-E6F39E2EA418}" destId="{1A830B3E-407D-4353-8A2D-F15CCD033A30}" srcOrd="1" destOrd="0" parTransId="{7C95CDA3-B37A-4734-931C-9C36EE4DEA35}" sibTransId="{C685F933-766A-4E1A-8AB2-DE58BA6F9CCC}"/>
    <dgm:cxn modelId="{DE41F236-278B-4236-A445-D4B2CB04E6F1}" type="presOf" srcId="{845539A4-1660-41CC-9859-E6F39E2EA418}" destId="{12E66913-720A-4943-B6B3-CDE000B4C116}" srcOrd="0" destOrd="0" presId="urn:microsoft.com/office/officeart/2005/8/layout/pList1"/>
    <dgm:cxn modelId="{C6F5733F-7AE5-4543-B6B4-5892E73D25EF}" srcId="{845539A4-1660-41CC-9859-E6F39E2EA418}" destId="{44F94A37-7269-42BE-AECE-B31D690F69CE}" srcOrd="2" destOrd="0" parTransId="{1C70F449-0DCB-4619-8D4E-0B1327791157}" sibTransId="{D31DF1A1-2052-490C-8EE8-8AAE44C479A4}"/>
    <dgm:cxn modelId="{EF8FAB64-DE7D-48CF-B0F5-8A2239D530F6}" srcId="{845539A4-1660-41CC-9859-E6F39E2EA418}" destId="{E71ED1F5-D6AF-42A6-A1E5-350006B020FA}" srcOrd="0" destOrd="0" parTransId="{F59220CA-7799-48DC-A79F-1FB28FD4F069}" sibTransId="{E507E1F9-63FC-4967-B3F4-899C2424D186}"/>
    <dgm:cxn modelId="{B7452C47-9D29-4960-B413-331ACA7188D6}" type="presOf" srcId="{44F94A37-7269-42BE-AECE-B31D690F69CE}" destId="{CCCFDEA5-0ECF-43BD-9CA3-F9DB2AA732A7}" srcOrd="0" destOrd="0" presId="urn:microsoft.com/office/officeart/2005/8/layout/pList1"/>
    <dgm:cxn modelId="{FA2E376C-15C6-4E45-A05E-E82BC0203748}" type="presOf" srcId="{D31DF1A1-2052-490C-8EE8-8AAE44C479A4}" destId="{8CFCD624-28BC-4C29-AD31-50B6FAEB73EB}" srcOrd="0" destOrd="0" presId="urn:microsoft.com/office/officeart/2005/8/layout/pList1"/>
    <dgm:cxn modelId="{81D1E84F-D129-4A32-9034-AE93AC12274C}" type="presOf" srcId="{1A830B3E-407D-4353-8A2D-F15CCD033A30}" destId="{7ED7C382-20D4-4622-9F33-1831C92C01B9}" srcOrd="0" destOrd="0" presId="urn:microsoft.com/office/officeart/2005/8/layout/pList1"/>
    <dgm:cxn modelId="{A422C151-3517-4104-AE60-AF97178CC275}" srcId="{845539A4-1660-41CC-9859-E6F39E2EA418}" destId="{2C0379BA-9575-4C79-89C4-B15EF3084C48}" srcOrd="4" destOrd="0" parTransId="{9C089E7A-C574-4DFF-834B-DF15311FC2E6}" sibTransId="{30980C8A-8812-450B-BD6D-49F9C082B39A}"/>
    <dgm:cxn modelId="{45284D7D-A494-48C6-BAA6-7C5A5D5B5F9E}" srcId="{845539A4-1660-41CC-9859-E6F39E2EA418}" destId="{907F429B-F462-46DC-B266-92C54AC355E5}" srcOrd="3" destOrd="0" parTransId="{4C9E7848-BAD3-41D5-A78B-34ACFF924691}" sibTransId="{6C07F849-96F4-4B95-BF8B-460A0721F5D2}"/>
    <dgm:cxn modelId="{A504DA96-E7C7-43B3-B22C-ABE66D67DFC4}" type="presOf" srcId="{C685F933-766A-4E1A-8AB2-DE58BA6F9CCC}" destId="{4B8BC266-7805-484C-9B75-868C0949DDAA}" srcOrd="0" destOrd="0" presId="urn:microsoft.com/office/officeart/2005/8/layout/pList1"/>
    <dgm:cxn modelId="{A53EBEDC-F1D6-4D26-B8ED-22B15918A118}" type="presOf" srcId="{2C0379BA-9575-4C79-89C4-B15EF3084C48}" destId="{48982066-9D5C-466F-A567-CE50C7468E69}" srcOrd="0" destOrd="0" presId="urn:microsoft.com/office/officeart/2005/8/layout/pList1"/>
    <dgm:cxn modelId="{C30400E3-4B56-4F93-8B6C-58CB651FF6CB}" type="presOf" srcId="{E507E1F9-63FC-4967-B3F4-899C2424D186}" destId="{A69D8BC1-6B4E-462B-BB5B-A737FD5669FF}" srcOrd="0" destOrd="0" presId="urn:microsoft.com/office/officeart/2005/8/layout/pList1"/>
    <dgm:cxn modelId="{72FE3EE4-9DB2-4FE3-9CE7-F9080EAFB678}" type="presOf" srcId="{6C07F849-96F4-4B95-BF8B-460A0721F5D2}" destId="{60C69BA8-FCF5-4A49-A160-CD5E9A2B4D9C}" srcOrd="0" destOrd="0" presId="urn:microsoft.com/office/officeart/2005/8/layout/pList1"/>
    <dgm:cxn modelId="{E06286F0-E86B-4AE9-94C6-67440416C03F}" type="presOf" srcId="{907F429B-F462-46DC-B266-92C54AC355E5}" destId="{DB6A979D-B58B-4B19-B44E-967A40765855}" srcOrd="0" destOrd="0" presId="urn:microsoft.com/office/officeart/2005/8/layout/pList1"/>
    <dgm:cxn modelId="{6AE101FD-769A-4815-91CF-97D6103F9A27}" type="presOf" srcId="{E71ED1F5-D6AF-42A6-A1E5-350006B020FA}" destId="{76FA0A6C-E362-4695-A7C5-56F6F7C58A79}" srcOrd="0" destOrd="0" presId="urn:microsoft.com/office/officeart/2005/8/layout/pList1"/>
    <dgm:cxn modelId="{45BF3287-FDC7-4C98-93E5-7ED2D995EE2B}" type="presParOf" srcId="{12E66913-720A-4943-B6B3-CDE000B4C116}" destId="{96C5572F-31F9-4861-92D1-782E7EEA087D}" srcOrd="0" destOrd="0" presId="urn:microsoft.com/office/officeart/2005/8/layout/pList1"/>
    <dgm:cxn modelId="{FF6271D5-F295-4EBF-BA5B-045ECE2B51E9}" type="presParOf" srcId="{96C5572F-31F9-4861-92D1-782E7EEA087D}" destId="{FEFCF31A-C5C9-4BC9-9CE3-8BD0611ABD93}" srcOrd="0" destOrd="0" presId="urn:microsoft.com/office/officeart/2005/8/layout/pList1"/>
    <dgm:cxn modelId="{EE468ACA-CB34-413D-A38E-68C76C7B594C}" type="presParOf" srcId="{96C5572F-31F9-4861-92D1-782E7EEA087D}" destId="{76FA0A6C-E362-4695-A7C5-56F6F7C58A79}" srcOrd="1" destOrd="0" presId="urn:microsoft.com/office/officeart/2005/8/layout/pList1"/>
    <dgm:cxn modelId="{F49D9474-AC86-49FE-9B4C-48F01E0396BE}" type="presParOf" srcId="{12E66913-720A-4943-B6B3-CDE000B4C116}" destId="{A69D8BC1-6B4E-462B-BB5B-A737FD5669FF}" srcOrd="1" destOrd="0" presId="urn:microsoft.com/office/officeart/2005/8/layout/pList1"/>
    <dgm:cxn modelId="{A6A67D86-9D55-4FE7-88FF-DE99F27BC537}" type="presParOf" srcId="{12E66913-720A-4943-B6B3-CDE000B4C116}" destId="{E604D1E7-676B-4C4C-B97B-0263F360C59E}" srcOrd="2" destOrd="0" presId="urn:microsoft.com/office/officeart/2005/8/layout/pList1"/>
    <dgm:cxn modelId="{9C714A3A-D45A-40E9-B169-BA8D3C8337CE}" type="presParOf" srcId="{E604D1E7-676B-4C4C-B97B-0263F360C59E}" destId="{7E9CF4E2-4119-4A50-A2AF-96A427A1A759}" srcOrd="0" destOrd="0" presId="urn:microsoft.com/office/officeart/2005/8/layout/pList1"/>
    <dgm:cxn modelId="{D5F42A20-3F5C-4E1C-8FFC-C3977ED3EEE3}" type="presParOf" srcId="{E604D1E7-676B-4C4C-B97B-0263F360C59E}" destId="{7ED7C382-20D4-4622-9F33-1831C92C01B9}" srcOrd="1" destOrd="0" presId="urn:microsoft.com/office/officeart/2005/8/layout/pList1"/>
    <dgm:cxn modelId="{4DA09E04-D16F-4452-8E27-61E7A7235690}" type="presParOf" srcId="{12E66913-720A-4943-B6B3-CDE000B4C116}" destId="{4B8BC266-7805-484C-9B75-868C0949DDAA}" srcOrd="3" destOrd="0" presId="urn:microsoft.com/office/officeart/2005/8/layout/pList1"/>
    <dgm:cxn modelId="{B85F7BF4-57F5-4ED0-BC22-E246903A2A4B}" type="presParOf" srcId="{12E66913-720A-4943-B6B3-CDE000B4C116}" destId="{11EA920E-AB43-4588-93DE-0BBD892A1A1F}" srcOrd="4" destOrd="0" presId="urn:microsoft.com/office/officeart/2005/8/layout/pList1"/>
    <dgm:cxn modelId="{733021C2-0F41-40FA-BDEC-9A814C35081C}" type="presParOf" srcId="{11EA920E-AB43-4588-93DE-0BBD892A1A1F}" destId="{FD3A9CC7-6055-4DDB-B2F4-D057C7637024}" srcOrd="0" destOrd="0" presId="urn:microsoft.com/office/officeart/2005/8/layout/pList1"/>
    <dgm:cxn modelId="{3C5A90F5-4991-4AF6-84C4-6542727EDA46}" type="presParOf" srcId="{11EA920E-AB43-4588-93DE-0BBD892A1A1F}" destId="{CCCFDEA5-0ECF-43BD-9CA3-F9DB2AA732A7}" srcOrd="1" destOrd="0" presId="urn:microsoft.com/office/officeart/2005/8/layout/pList1"/>
    <dgm:cxn modelId="{4EE0D126-AAA3-458C-A5BA-05F6CDE84591}" type="presParOf" srcId="{12E66913-720A-4943-B6B3-CDE000B4C116}" destId="{8CFCD624-28BC-4C29-AD31-50B6FAEB73EB}" srcOrd="5" destOrd="0" presId="urn:microsoft.com/office/officeart/2005/8/layout/pList1"/>
    <dgm:cxn modelId="{DC51ABDC-F232-4F5C-B018-6A3BB65988B1}" type="presParOf" srcId="{12E66913-720A-4943-B6B3-CDE000B4C116}" destId="{E8A235BC-682F-4E61-A487-56BFFAA40708}" srcOrd="6" destOrd="0" presId="urn:microsoft.com/office/officeart/2005/8/layout/pList1"/>
    <dgm:cxn modelId="{364BEAF4-326C-4038-8431-65F04EA702B4}" type="presParOf" srcId="{E8A235BC-682F-4E61-A487-56BFFAA40708}" destId="{D8CA1CDD-8E9F-4BF8-B808-5779AE782CCF}" srcOrd="0" destOrd="0" presId="urn:microsoft.com/office/officeart/2005/8/layout/pList1"/>
    <dgm:cxn modelId="{CF3044E2-4BD9-4E18-86E0-0EA4031F379C}" type="presParOf" srcId="{E8A235BC-682F-4E61-A487-56BFFAA40708}" destId="{DB6A979D-B58B-4B19-B44E-967A40765855}" srcOrd="1" destOrd="0" presId="urn:microsoft.com/office/officeart/2005/8/layout/pList1"/>
    <dgm:cxn modelId="{C5C6F538-B842-4068-88B5-0B74FAC2F47D}" type="presParOf" srcId="{12E66913-720A-4943-B6B3-CDE000B4C116}" destId="{60C69BA8-FCF5-4A49-A160-CD5E9A2B4D9C}" srcOrd="7" destOrd="0" presId="urn:microsoft.com/office/officeart/2005/8/layout/pList1"/>
    <dgm:cxn modelId="{AA0294C8-61BA-4BFE-B2A6-00750122054A}" type="presParOf" srcId="{12E66913-720A-4943-B6B3-CDE000B4C116}" destId="{24B9FCF8-2328-4230-B705-4E6FB5E8625A}" srcOrd="8" destOrd="0" presId="urn:microsoft.com/office/officeart/2005/8/layout/pList1"/>
    <dgm:cxn modelId="{1B3D631D-E19D-40D1-AABD-FDB3C71C0B5F}" type="presParOf" srcId="{24B9FCF8-2328-4230-B705-4E6FB5E8625A}" destId="{CD703DE4-223E-48EA-AA38-4440882F6B9B}" srcOrd="0" destOrd="0" presId="urn:microsoft.com/office/officeart/2005/8/layout/pList1"/>
    <dgm:cxn modelId="{5570AFED-0F4D-432F-B3C7-85A3979CC2FC}" type="presParOf" srcId="{24B9FCF8-2328-4230-B705-4E6FB5E8625A}" destId="{48982066-9D5C-466F-A567-CE50C7468E69}" srcOrd="1" destOrd="0" presId="urn:microsoft.com/office/officeart/2005/8/layout/p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FCF31A-C5C9-4BC9-9CE3-8BD0611ABD93}">
      <dsp:nvSpPr>
        <dsp:cNvPr id="0" name=""/>
        <dsp:cNvSpPr/>
      </dsp:nvSpPr>
      <dsp:spPr>
        <a:xfrm>
          <a:off x="2761" y="558245"/>
          <a:ext cx="1852131" cy="12761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FA0A6C-E362-4695-A7C5-56F6F7C58A79}">
      <dsp:nvSpPr>
        <dsp:cNvPr id="0" name=""/>
        <dsp:cNvSpPr/>
      </dsp:nvSpPr>
      <dsp:spPr>
        <a:xfrm>
          <a:off x="0" y="767330"/>
          <a:ext cx="1850242" cy="687140"/>
        </a:xfrm>
        <a:prstGeom prst="rect">
          <a:avLst/>
        </a:prstGeom>
        <a:solidFill>
          <a:schemeClr val="lt1"/>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hemeClr val="accent6"/>
        </a:lnRef>
        <a:fillRef idx="1">
          <a:schemeClr val="lt1"/>
        </a:fillRef>
        <a:effectRef idx="0">
          <a:schemeClr val="accent6"/>
        </a:effectRef>
        <a:fontRef idx="minor">
          <a:schemeClr val="dk1"/>
        </a:fontRef>
      </dsp:style>
      <dsp:txBody>
        <a:bodyPr spcFirstLastPara="0" vert="horz" wrap="square" lIns="206248" tIns="206248" rIns="206248" bIns="0" numCol="1" spcCol="1270" anchor="t" anchorCtr="0">
          <a:noAutofit/>
        </a:bodyPr>
        <a:lstStyle/>
        <a:p>
          <a:pPr marL="0" lvl="0" indent="0" algn="ctr" defTabSz="1289050">
            <a:lnSpc>
              <a:spcPct val="90000"/>
            </a:lnSpc>
            <a:spcBef>
              <a:spcPct val="0"/>
            </a:spcBef>
            <a:spcAft>
              <a:spcPct val="35000"/>
            </a:spcAft>
            <a:buNone/>
          </a:pPr>
          <a:r>
            <a:rPr lang="zh-CN" altLang="en-US" sz="2900" kern="1200" dirty="0"/>
            <a:t>金额</a:t>
          </a:r>
        </a:p>
      </dsp:txBody>
      <dsp:txXfrm>
        <a:off x="0" y="767330"/>
        <a:ext cx="1850242" cy="687140"/>
      </dsp:txXfrm>
    </dsp:sp>
    <dsp:sp modelId="{7E9CF4E2-4119-4A50-A2AF-96A427A1A759}">
      <dsp:nvSpPr>
        <dsp:cNvPr id="0" name=""/>
        <dsp:cNvSpPr/>
      </dsp:nvSpPr>
      <dsp:spPr>
        <a:xfrm>
          <a:off x="2040184" y="558245"/>
          <a:ext cx="1852131" cy="12761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ED7C382-20D4-4622-9F33-1831C92C01B9}">
      <dsp:nvSpPr>
        <dsp:cNvPr id="0" name=""/>
        <dsp:cNvSpPr/>
      </dsp:nvSpPr>
      <dsp:spPr>
        <a:xfrm>
          <a:off x="2040184" y="811163"/>
          <a:ext cx="1852131" cy="687140"/>
        </a:xfrm>
        <a:prstGeom prst="rect">
          <a:avLst/>
        </a:prstGeom>
        <a:solidFill>
          <a:schemeClr val="lt1"/>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hemeClr val="accent6"/>
        </a:lnRef>
        <a:fillRef idx="1">
          <a:schemeClr val="lt1"/>
        </a:fillRef>
        <a:effectRef idx="0">
          <a:schemeClr val="accent6"/>
        </a:effectRef>
        <a:fontRef idx="minor">
          <a:schemeClr val="dk1"/>
        </a:fontRef>
      </dsp:style>
      <dsp:txBody>
        <a:bodyPr spcFirstLastPara="0" vert="horz" wrap="square" lIns="213360" tIns="213360" rIns="213360" bIns="0" numCol="1" spcCol="1270" anchor="t" anchorCtr="0">
          <a:noAutofit/>
        </a:bodyPr>
        <a:lstStyle/>
        <a:p>
          <a:pPr marL="0" lvl="0" indent="0" algn="ctr" defTabSz="1333500">
            <a:lnSpc>
              <a:spcPct val="90000"/>
            </a:lnSpc>
            <a:spcBef>
              <a:spcPct val="0"/>
            </a:spcBef>
            <a:spcAft>
              <a:spcPct val="35000"/>
            </a:spcAft>
            <a:buNone/>
          </a:pPr>
          <a:r>
            <a:rPr lang="zh-CN" altLang="en-US" sz="3000" kern="1200" dirty="0">
              <a:solidFill>
                <a:prstClr val="black">
                  <a:hueOff val="0"/>
                  <a:satOff val="0"/>
                  <a:lumOff val="0"/>
                  <a:alphaOff val="0"/>
                </a:prstClr>
              </a:solidFill>
              <a:latin typeface="Calibri" panose="020F0502020204030204"/>
              <a:ea typeface="等线" panose="02010600030101010101" pitchFamily="2" charset="-122"/>
              <a:cs typeface="+mn-cs"/>
            </a:rPr>
            <a:t>币制</a:t>
          </a:r>
        </a:p>
      </dsp:txBody>
      <dsp:txXfrm>
        <a:off x="2040184" y="811163"/>
        <a:ext cx="1852131" cy="687140"/>
      </dsp:txXfrm>
    </dsp:sp>
    <dsp:sp modelId="{FD3A9CC7-6055-4DDB-B2F4-D057C7637024}">
      <dsp:nvSpPr>
        <dsp:cNvPr id="0" name=""/>
        <dsp:cNvSpPr/>
      </dsp:nvSpPr>
      <dsp:spPr>
        <a:xfrm>
          <a:off x="4077607" y="558245"/>
          <a:ext cx="1852131" cy="12761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CCFDEA5-0ECF-43BD-9CA3-F9DB2AA732A7}">
      <dsp:nvSpPr>
        <dsp:cNvPr id="0" name=""/>
        <dsp:cNvSpPr/>
      </dsp:nvSpPr>
      <dsp:spPr>
        <a:xfrm>
          <a:off x="4093035" y="826589"/>
          <a:ext cx="1852131" cy="687140"/>
        </a:xfrm>
        <a:prstGeom prst="rect">
          <a:avLst/>
        </a:prstGeom>
        <a:solidFill>
          <a:schemeClr val="lt1"/>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hemeClr val="accent6"/>
        </a:lnRef>
        <a:fillRef idx="1">
          <a:schemeClr val="lt1"/>
        </a:fillRef>
        <a:effectRef idx="0">
          <a:schemeClr val="accent6"/>
        </a:effectRef>
        <a:fontRef idx="minor">
          <a:schemeClr val="dk1"/>
        </a:fontRef>
      </dsp:style>
      <dsp:txBody>
        <a:bodyPr spcFirstLastPara="0" vert="horz" wrap="square" lIns="277368" tIns="277368" rIns="277368" bIns="0" numCol="1" spcCol="1270" anchor="t" anchorCtr="0">
          <a:noAutofit/>
        </a:bodyPr>
        <a:lstStyle/>
        <a:p>
          <a:pPr marL="0" lvl="0" indent="0" algn="ctr" defTabSz="1155700">
            <a:lnSpc>
              <a:spcPct val="90000"/>
            </a:lnSpc>
            <a:spcBef>
              <a:spcPct val="0"/>
            </a:spcBef>
            <a:spcAft>
              <a:spcPct val="35000"/>
            </a:spcAft>
            <a:buNone/>
          </a:pPr>
          <a:r>
            <a:rPr lang="zh-CN" altLang="en-US" sz="2600" kern="1200" dirty="0">
              <a:solidFill>
                <a:prstClr val="black">
                  <a:hueOff val="0"/>
                  <a:satOff val="0"/>
                  <a:lumOff val="0"/>
                  <a:alphaOff val="0"/>
                </a:prstClr>
              </a:solidFill>
              <a:latin typeface="Calibri" panose="020F0502020204030204"/>
              <a:ea typeface="等线" panose="02010600030101010101" pitchFamily="2" charset="-122"/>
              <a:cs typeface="+mn-cs"/>
            </a:rPr>
            <a:t>单位</a:t>
          </a:r>
        </a:p>
      </dsp:txBody>
      <dsp:txXfrm>
        <a:off x="4093035" y="826589"/>
        <a:ext cx="1852131" cy="687140"/>
      </dsp:txXfrm>
    </dsp:sp>
    <dsp:sp modelId="{D8CA1CDD-8E9F-4BF8-B808-5779AE782CCF}">
      <dsp:nvSpPr>
        <dsp:cNvPr id="0" name=""/>
        <dsp:cNvSpPr/>
      </dsp:nvSpPr>
      <dsp:spPr>
        <a:xfrm>
          <a:off x="6191356" y="558245"/>
          <a:ext cx="1852131" cy="12761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B6A979D-B58B-4B19-B44E-967A40765855}">
      <dsp:nvSpPr>
        <dsp:cNvPr id="0" name=""/>
        <dsp:cNvSpPr/>
      </dsp:nvSpPr>
      <dsp:spPr>
        <a:xfrm>
          <a:off x="6134403" y="869418"/>
          <a:ext cx="2004784" cy="687140"/>
        </a:xfrm>
        <a:prstGeom prst="rect">
          <a:avLst/>
        </a:prstGeom>
        <a:solidFill>
          <a:schemeClr val="lt1"/>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hemeClr val="accent6"/>
        </a:lnRef>
        <a:fillRef idx="1">
          <a:schemeClr val="lt1"/>
        </a:fillRef>
        <a:effectRef idx="0">
          <a:schemeClr val="accent6"/>
        </a:effectRef>
        <a:fontRef idx="minor">
          <a:schemeClr val="dk1"/>
        </a:fontRef>
      </dsp:style>
      <dsp:txBody>
        <a:bodyPr spcFirstLastPara="0" vert="horz" wrap="square" lIns="277368" tIns="277368" rIns="277368" bIns="0" numCol="1" spcCol="1270" anchor="t" anchorCtr="0">
          <a:noAutofit/>
        </a:bodyPr>
        <a:lstStyle/>
        <a:p>
          <a:pPr marL="0" lvl="0" indent="0" algn="ctr" defTabSz="1155700">
            <a:lnSpc>
              <a:spcPct val="90000"/>
            </a:lnSpc>
            <a:spcBef>
              <a:spcPct val="0"/>
            </a:spcBef>
            <a:spcAft>
              <a:spcPct val="35000"/>
            </a:spcAft>
            <a:buNone/>
          </a:pPr>
          <a:r>
            <a:rPr lang="zh-CN" altLang="en-US" sz="2600" kern="1200" dirty="0">
              <a:solidFill>
                <a:prstClr val="black">
                  <a:hueOff val="0"/>
                  <a:satOff val="0"/>
                  <a:lumOff val="0"/>
                  <a:alphaOff val="0"/>
                </a:prstClr>
              </a:solidFill>
              <a:latin typeface="Calibri" panose="020F0502020204030204"/>
              <a:ea typeface="等线" panose="02010600030101010101" pitchFamily="2" charset="-122"/>
              <a:cs typeface="+mn-cs"/>
            </a:rPr>
            <a:t>贸易术语</a:t>
          </a:r>
        </a:p>
      </dsp:txBody>
      <dsp:txXfrm>
        <a:off x="6134403" y="869418"/>
        <a:ext cx="2004784" cy="687140"/>
      </dsp:txXfrm>
    </dsp:sp>
    <dsp:sp modelId="{CD703DE4-223E-48EA-AA38-4440882F6B9B}">
      <dsp:nvSpPr>
        <dsp:cNvPr id="0" name=""/>
        <dsp:cNvSpPr/>
      </dsp:nvSpPr>
      <dsp:spPr>
        <a:xfrm>
          <a:off x="8305106" y="558245"/>
          <a:ext cx="1852131" cy="12761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8982066-9D5C-466F-A567-CE50C7468E69}">
      <dsp:nvSpPr>
        <dsp:cNvPr id="0" name=""/>
        <dsp:cNvSpPr/>
      </dsp:nvSpPr>
      <dsp:spPr>
        <a:xfrm>
          <a:off x="8300457" y="863213"/>
          <a:ext cx="1852131" cy="687140"/>
        </a:xfrm>
        <a:prstGeom prst="rect">
          <a:avLst/>
        </a:prstGeom>
        <a:solidFill>
          <a:schemeClr val="lt1"/>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hemeClr val="accent6"/>
        </a:lnRef>
        <a:fillRef idx="1">
          <a:schemeClr val="lt1"/>
        </a:fillRef>
        <a:effectRef idx="0">
          <a:schemeClr val="accent6"/>
        </a:effectRef>
        <a:fontRef idx="minor">
          <a:schemeClr val="dk1"/>
        </a:fontRef>
      </dsp:style>
      <dsp:txBody>
        <a:bodyPr spcFirstLastPara="0" vert="horz" wrap="square" lIns="277368" tIns="277368" rIns="277368" bIns="0" numCol="1" spcCol="1270" anchor="t" anchorCtr="0">
          <a:noAutofit/>
        </a:bodyPr>
        <a:lstStyle/>
        <a:p>
          <a:pPr marL="0" lvl="0" indent="0" algn="ctr" defTabSz="1155700">
            <a:lnSpc>
              <a:spcPct val="90000"/>
            </a:lnSpc>
            <a:spcBef>
              <a:spcPct val="0"/>
            </a:spcBef>
            <a:spcAft>
              <a:spcPct val="35000"/>
            </a:spcAft>
            <a:buNone/>
          </a:pPr>
          <a:r>
            <a:rPr lang="zh-CN" altLang="en-US" sz="2600" kern="1200" dirty="0">
              <a:solidFill>
                <a:prstClr val="black">
                  <a:hueOff val="0"/>
                  <a:satOff val="0"/>
                  <a:lumOff val="0"/>
                  <a:alphaOff val="0"/>
                </a:prstClr>
              </a:solidFill>
              <a:latin typeface="Calibri" panose="020F0502020204030204"/>
              <a:ea typeface="等线" panose="02010600030101010101" pitchFamily="2" charset="-122"/>
              <a:cs typeface="+mn-cs"/>
            </a:rPr>
            <a:t>港口</a:t>
          </a:r>
        </a:p>
      </dsp:txBody>
      <dsp:txXfrm>
        <a:off x="8300457" y="863213"/>
        <a:ext cx="1852131" cy="687140"/>
      </dsp:txXfrm>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009926-4F49-461B-A7F1-203E684F7E55}" type="datetimeFigureOut">
              <a:rPr lang="zh-CN" altLang="en-US" smtClean="0"/>
              <a:t>2024/11/20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6CF962-189E-42BB-B9BB-C8C33A0D36A1}" type="slidenum">
              <a:rPr lang="zh-CN" altLang="en-US" smtClean="0"/>
              <a:t>‹N°›</a:t>
            </a:fld>
            <a:endParaRPr lang="zh-CN" altLang="en-US"/>
          </a:p>
        </p:txBody>
      </p:sp>
    </p:spTree>
    <p:extLst>
      <p:ext uri="{BB962C8B-B14F-4D97-AF65-F5344CB8AC3E}">
        <p14:creationId xmlns:p14="http://schemas.microsoft.com/office/powerpoint/2010/main" val="364602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Cpt carriage paid to</a:t>
            </a:r>
            <a:r>
              <a:rPr lang="zh-CN" altLang="en-US" dirty="0"/>
              <a:t>； </a:t>
            </a:r>
            <a:r>
              <a:rPr lang="en-US" altLang="zh-CN" dirty="0"/>
              <a:t>EXW</a:t>
            </a:r>
            <a:r>
              <a:rPr lang="zh-CN" altLang="en-US" dirty="0"/>
              <a:t>：工厂交货</a:t>
            </a:r>
          </a:p>
        </p:txBody>
      </p:sp>
      <p:sp>
        <p:nvSpPr>
          <p:cNvPr id="4" name="灯片编号占位符 3"/>
          <p:cNvSpPr>
            <a:spLocks noGrp="1"/>
          </p:cNvSpPr>
          <p:nvPr>
            <p:ph type="sldNum" sz="quarter" idx="5"/>
          </p:nvPr>
        </p:nvSpPr>
        <p:spPr/>
        <p:txBody>
          <a:bodyPr/>
          <a:lstStyle/>
          <a:p>
            <a:fld id="{E76CF962-189E-42BB-B9BB-C8C33A0D36A1}" type="slidenum">
              <a:rPr lang="zh-CN" altLang="en-US" smtClean="0"/>
              <a:t>14</a:t>
            </a:fld>
            <a:endParaRPr lang="zh-CN" altLang="en-US"/>
          </a:p>
        </p:txBody>
      </p:sp>
    </p:spTree>
    <p:extLst>
      <p:ext uri="{BB962C8B-B14F-4D97-AF65-F5344CB8AC3E}">
        <p14:creationId xmlns:p14="http://schemas.microsoft.com/office/powerpoint/2010/main" val="37625991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61C15E3-3861-73B5-C172-F0F9D0C6F8D6}"/>
              </a:ext>
            </a:extLst>
          </p:cNvPr>
          <p:cNvPicPr>
            <a:picLocks noChangeAspect="1"/>
          </p:cNvPicPr>
          <p:nvPr userDrawn="1"/>
        </p:nvPicPr>
        <p:blipFill>
          <a:blip r:embed="rId2"/>
          <a:stretch>
            <a:fillRect/>
          </a:stretch>
        </p:blipFill>
        <p:spPr>
          <a:xfrm>
            <a:off x="3998266" y="6047162"/>
            <a:ext cx="8193734" cy="810838"/>
          </a:xfrm>
          <a:prstGeom prst="rect">
            <a:avLst/>
          </a:prstGeom>
        </p:spPr>
      </p:pic>
    </p:spTree>
    <p:extLst>
      <p:ext uri="{BB962C8B-B14F-4D97-AF65-F5344CB8AC3E}">
        <p14:creationId xmlns:p14="http://schemas.microsoft.com/office/powerpoint/2010/main" val="2071673511"/>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7" name="图片占位符 6">
            <a:extLst>
              <a:ext uri="{FF2B5EF4-FFF2-40B4-BE49-F238E27FC236}">
                <a16:creationId xmlns:a16="http://schemas.microsoft.com/office/drawing/2014/main" id="{F0A308CE-946F-43CA-92C2-A34BA84966A3}"/>
              </a:ext>
            </a:extLst>
          </p:cNvPr>
          <p:cNvSpPr>
            <a:spLocks noGrp="1"/>
          </p:cNvSpPr>
          <p:nvPr>
            <p:ph type="pic" sz="quarter" idx="13"/>
          </p:nvPr>
        </p:nvSpPr>
        <p:spPr>
          <a:xfrm>
            <a:off x="381002" y="1987822"/>
            <a:ext cx="2124717" cy="2142437"/>
          </a:xfrm>
          <a:prstGeom prst="ellipse">
            <a:avLst/>
          </a:prstGeom>
        </p:spPr>
        <p:txBody>
          <a:bodyPr/>
          <a:lstStyle/>
          <a:p>
            <a:endParaRPr lang="zh-CN" altLang="en-US"/>
          </a:p>
        </p:txBody>
      </p:sp>
      <p:sp>
        <p:nvSpPr>
          <p:cNvPr id="8" name="图片占位符 6">
            <a:extLst>
              <a:ext uri="{FF2B5EF4-FFF2-40B4-BE49-F238E27FC236}">
                <a16:creationId xmlns:a16="http://schemas.microsoft.com/office/drawing/2014/main" id="{E9D948BF-9B38-4FB2-95AD-47382CD18CC7}"/>
              </a:ext>
            </a:extLst>
          </p:cNvPr>
          <p:cNvSpPr>
            <a:spLocks noGrp="1"/>
          </p:cNvSpPr>
          <p:nvPr>
            <p:ph type="pic" sz="quarter" idx="14"/>
          </p:nvPr>
        </p:nvSpPr>
        <p:spPr>
          <a:xfrm>
            <a:off x="9538324" y="1887478"/>
            <a:ext cx="2124717" cy="2142437"/>
          </a:xfrm>
          <a:prstGeom prst="ellipse">
            <a:avLst/>
          </a:prstGeom>
        </p:spPr>
        <p:txBody>
          <a:bodyPr/>
          <a:lstStyle/>
          <a:p>
            <a:endParaRPr lang="zh-CN" altLang="en-US" dirty="0"/>
          </a:p>
        </p:txBody>
      </p:sp>
      <p:sp>
        <p:nvSpPr>
          <p:cNvPr id="9" name="图片占位符 6">
            <a:extLst>
              <a:ext uri="{FF2B5EF4-FFF2-40B4-BE49-F238E27FC236}">
                <a16:creationId xmlns:a16="http://schemas.microsoft.com/office/drawing/2014/main" id="{FF08C56D-2660-4CC6-B55C-A6ED880EF365}"/>
              </a:ext>
            </a:extLst>
          </p:cNvPr>
          <p:cNvSpPr>
            <a:spLocks noGrp="1"/>
          </p:cNvSpPr>
          <p:nvPr>
            <p:ph type="pic" sz="quarter" idx="15"/>
          </p:nvPr>
        </p:nvSpPr>
        <p:spPr>
          <a:xfrm>
            <a:off x="3433443" y="1887479"/>
            <a:ext cx="2124717" cy="2142437"/>
          </a:xfrm>
          <a:prstGeom prst="ellipse">
            <a:avLst/>
          </a:prstGeom>
        </p:spPr>
        <p:txBody>
          <a:bodyPr/>
          <a:lstStyle/>
          <a:p>
            <a:endParaRPr lang="zh-CN" altLang="en-US"/>
          </a:p>
        </p:txBody>
      </p:sp>
      <p:sp>
        <p:nvSpPr>
          <p:cNvPr id="10" name="图片占位符 6">
            <a:extLst>
              <a:ext uri="{FF2B5EF4-FFF2-40B4-BE49-F238E27FC236}">
                <a16:creationId xmlns:a16="http://schemas.microsoft.com/office/drawing/2014/main" id="{33C23E21-16D3-41CA-91B0-F773F045452D}"/>
              </a:ext>
            </a:extLst>
          </p:cNvPr>
          <p:cNvSpPr>
            <a:spLocks noGrp="1"/>
          </p:cNvSpPr>
          <p:nvPr>
            <p:ph type="pic" sz="quarter" idx="16"/>
          </p:nvPr>
        </p:nvSpPr>
        <p:spPr>
          <a:xfrm>
            <a:off x="6485883" y="1987822"/>
            <a:ext cx="2124717" cy="2142437"/>
          </a:xfrm>
          <a:prstGeom prst="ellipse">
            <a:avLst/>
          </a:prstGeom>
        </p:spPr>
        <p:txBody>
          <a:bodyPr/>
          <a:lstStyle/>
          <a:p>
            <a:endParaRPr lang="zh-CN" altLang="en-US"/>
          </a:p>
        </p:txBody>
      </p:sp>
      <p:grpSp>
        <p:nvGrpSpPr>
          <p:cNvPr id="2" name="组合 1">
            <a:extLst>
              <a:ext uri="{FF2B5EF4-FFF2-40B4-BE49-F238E27FC236}">
                <a16:creationId xmlns:a16="http://schemas.microsoft.com/office/drawing/2014/main" id="{4F5201B6-EAD4-F180-7B16-7B6707BE9246}"/>
              </a:ext>
            </a:extLst>
          </p:cNvPr>
          <p:cNvGrpSpPr/>
          <p:nvPr userDrawn="1">
            <p:custDataLst>
              <p:tags r:id="rId1"/>
            </p:custDataLst>
          </p:nvPr>
        </p:nvGrpSpPr>
        <p:grpSpPr>
          <a:xfrm>
            <a:off x="4001597" y="6045200"/>
            <a:ext cx="8190403" cy="812800"/>
            <a:chOff x="4001597" y="5613400"/>
            <a:chExt cx="8190403" cy="1244600"/>
          </a:xfrm>
        </p:grpSpPr>
        <p:sp>
          <p:nvSpPr>
            <p:cNvPr id="3" name="任意多边形: 形状 2">
              <a:extLst>
                <a:ext uri="{FF2B5EF4-FFF2-40B4-BE49-F238E27FC236}">
                  <a16:creationId xmlns:a16="http://schemas.microsoft.com/office/drawing/2014/main" id="{136D4B16-750B-7721-09C6-45287901BE5C}"/>
                </a:ext>
              </a:extLst>
            </p:cNvPr>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4" name="等腰三角形 3">
              <a:extLst>
                <a:ext uri="{FF2B5EF4-FFF2-40B4-BE49-F238E27FC236}">
                  <a16:creationId xmlns:a16="http://schemas.microsoft.com/office/drawing/2014/main" id="{3B11FCE8-57EA-230C-E1F5-0DB16C9B50BB}"/>
                </a:ext>
              </a:extLst>
            </p:cNvPr>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Tree>
    <p:extLst>
      <p:ext uri="{BB962C8B-B14F-4D97-AF65-F5344CB8AC3E}">
        <p14:creationId xmlns:p14="http://schemas.microsoft.com/office/powerpoint/2010/main" val="2721804326"/>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5049AA30-70CF-4532-8E1A-4BB3BAFBDC45}"/>
              </a:ext>
            </a:extLst>
          </p:cNvPr>
          <p:cNvSpPr>
            <a:spLocks noGrp="1"/>
          </p:cNvSpPr>
          <p:nvPr>
            <p:ph type="dt" sz="half" idx="10"/>
          </p:nvPr>
        </p:nvSpPr>
        <p:spPr>
          <a:xfrm>
            <a:off x="838200" y="6356352"/>
            <a:ext cx="2743200" cy="365125"/>
          </a:xfrm>
          <a:prstGeom prst="rect">
            <a:avLst/>
          </a:prstGeom>
        </p:spPr>
        <p:txBody>
          <a:bodyPr/>
          <a:lstStyle/>
          <a:p>
            <a:fld id="{65B3B18B-F101-4444-8B41-D668577F218C}" type="datetimeFigureOut">
              <a:rPr lang="zh-CN" altLang="en-US" smtClean="0"/>
              <a:t>2024/11/20</a:t>
            </a:fld>
            <a:endParaRPr lang="zh-CN" altLang="en-US"/>
          </a:p>
        </p:txBody>
      </p:sp>
      <p:sp>
        <p:nvSpPr>
          <p:cNvPr id="4" name="页脚占位符 3">
            <a:extLst>
              <a:ext uri="{FF2B5EF4-FFF2-40B4-BE49-F238E27FC236}">
                <a16:creationId xmlns:a16="http://schemas.microsoft.com/office/drawing/2014/main" id="{97A48CA2-52C9-4EBC-8122-75001D4FEDE8}"/>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5AC16E85-4CEC-452A-95A7-72786DFC8D2D}"/>
              </a:ext>
            </a:extLst>
          </p:cNvPr>
          <p:cNvSpPr>
            <a:spLocks noGrp="1"/>
          </p:cNvSpPr>
          <p:nvPr>
            <p:ph type="sldNum" sz="quarter" idx="12"/>
          </p:nvPr>
        </p:nvSpPr>
        <p:spPr>
          <a:xfrm>
            <a:off x="8610600" y="6356352"/>
            <a:ext cx="2743200" cy="365125"/>
          </a:xfrm>
          <a:prstGeom prst="rect">
            <a:avLst/>
          </a:prstGeom>
        </p:spPr>
        <p:txBody>
          <a:bodyPr/>
          <a:lstStyle/>
          <a:p>
            <a:fld id="{A0026628-A573-4D74-8670-3D2CE412BC51}" type="slidenum">
              <a:rPr lang="zh-CN" altLang="en-US" smtClean="0"/>
              <a:t>‹N°›</a:t>
            </a:fld>
            <a:endParaRPr lang="zh-CN" altLang="en-US"/>
          </a:p>
        </p:txBody>
      </p:sp>
      <p:sp>
        <p:nvSpPr>
          <p:cNvPr id="6" name="矩形 5">
            <a:extLst>
              <a:ext uri="{FF2B5EF4-FFF2-40B4-BE49-F238E27FC236}">
                <a16:creationId xmlns:a16="http://schemas.microsoft.com/office/drawing/2014/main" id="{701EB357-1041-44B8-A925-47DCC0A322D0}"/>
              </a:ext>
            </a:extLst>
          </p:cNvPr>
          <p:cNvSpPr/>
          <p:nvPr userDrawn="1"/>
        </p:nvSpPr>
        <p:spPr>
          <a:xfrm>
            <a:off x="1362269" y="741785"/>
            <a:ext cx="2676331" cy="5374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a:extLst>
              <a:ext uri="{FF2B5EF4-FFF2-40B4-BE49-F238E27FC236}">
                <a16:creationId xmlns:a16="http://schemas.microsoft.com/office/drawing/2014/main" id="{EE682B63-F719-4114-8523-DD3CFE718779}"/>
              </a:ext>
            </a:extLst>
          </p:cNvPr>
          <p:cNvSpPr/>
          <p:nvPr userDrawn="1"/>
        </p:nvSpPr>
        <p:spPr>
          <a:xfrm>
            <a:off x="4966217" y="741785"/>
            <a:ext cx="2676331" cy="5374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a:extLst>
              <a:ext uri="{FF2B5EF4-FFF2-40B4-BE49-F238E27FC236}">
                <a16:creationId xmlns:a16="http://schemas.microsoft.com/office/drawing/2014/main" id="{DD55403F-B3CA-43CC-BBC0-2C3045F20F9B}"/>
              </a:ext>
            </a:extLst>
          </p:cNvPr>
          <p:cNvSpPr/>
          <p:nvPr userDrawn="1"/>
        </p:nvSpPr>
        <p:spPr>
          <a:xfrm>
            <a:off x="8570165" y="741785"/>
            <a:ext cx="2676331" cy="5374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图片占位符 11">
            <a:extLst>
              <a:ext uri="{FF2B5EF4-FFF2-40B4-BE49-F238E27FC236}">
                <a16:creationId xmlns:a16="http://schemas.microsoft.com/office/drawing/2014/main" id="{F4D88E2F-9542-487C-87E9-4338EE12B867}"/>
              </a:ext>
            </a:extLst>
          </p:cNvPr>
          <p:cNvSpPr>
            <a:spLocks noGrp="1"/>
          </p:cNvSpPr>
          <p:nvPr>
            <p:ph type="pic" sz="quarter" idx="14"/>
          </p:nvPr>
        </p:nvSpPr>
        <p:spPr>
          <a:xfrm>
            <a:off x="5406700" y="3881458"/>
            <a:ext cx="1815195" cy="1885662"/>
          </a:xfrm>
          <a:prstGeom prst="ellipse">
            <a:avLst/>
          </a:prstGeom>
        </p:spPr>
        <p:txBody>
          <a:bodyPr/>
          <a:lstStyle/>
          <a:p>
            <a:endParaRPr lang="zh-CN" altLang="en-US"/>
          </a:p>
        </p:txBody>
      </p:sp>
      <p:sp>
        <p:nvSpPr>
          <p:cNvPr id="14" name="图片占位符 11">
            <a:extLst>
              <a:ext uri="{FF2B5EF4-FFF2-40B4-BE49-F238E27FC236}">
                <a16:creationId xmlns:a16="http://schemas.microsoft.com/office/drawing/2014/main" id="{0FC9DB17-6D30-451E-9F15-0F358E99A3EA}"/>
              </a:ext>
            </a:extLst>
          </p:cNvPr>
          <p:cNvSpPr>
            <a:spLocks noGrp="1"/>
          </p:cNvSpPr>
          <p:nvPr>
            <p:ph type="pic" sz="quarter" idx="15"/>
          </p:nvPr>
        </p:nvSpPr>
        <p:spPr>
          <a:xfrm>
            <a:off x="9074603" y="1293977"/>
            <a:ext cx="1815195" cy="1885662"/>
          </a:xfrm>
          <a:prstGeom prst="ellipse">
            <a:avLst/>
          </a:prstGeom>
        </p:spPr>
        <p:txBody>
          <a:bodyPr/>
          <a:lstStyle/>
          <a:p>
            <a:endParaRPr lang="zh-CN" altLang="en-US"/>
          </a:p>
        </p:txBody>
      </p:sp>
      <p:sp>
        <p:nvSpPr>
          <p:cNvPr id="15" name="图片占位符 11">
            <a:extLst>
              <a:ext uri="{FF2B5EF4-FFF2-40B4-BE49-F238E27FC236}">
                <a16:creationId xmlns:a16="http://schemas.microsoft.com/office/drawing/2014/main" id="{6EC7C37C-B59A-4639-8175-7C7524713EC1}"/>
              </a:ext>
            </a:extLst>
          </p:cNvPr>
          <p:cNvSpPr>
            <a:spLocks noGrp="1"/>
          </p:cNvSpPr>
          <p:nvPr>
            <p:ph type="pic" sz="quarter" idx="16"/>
          </p:nvPr>
        </p:nvSpPr>
        <p:spPr>
          <a:xfrm>
            <a:off x="1779617" y="1293977"/>
            <a:ext cx="1815195" cy="1885662"/>
          </a:xfrm>
          <a:prstGeom prst="ellipse">
            <a:avLst/>
          </a:prstGeom>
        </p:spPr>
        <p:txBody>
          <a:bodyPr/>
          <a:lstStyle/>
          <a:p>
            <a:endParaRPr lang="zh-CN" altLang="en-US"/>
          </a:p>
        </p:txBody>
      </p:sp>
    </p:spTree>
    <p:extLst>
      <p:ext uri="{BB962C8B-B14F-4D97-AF65-F5344CB8AC3E}">
        <p14:creationId xmlns:p14="http://schemas.microsoft.com/office/powerpoint/2010/main" val="1988717132"/>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193872BC-F0EF-4526-828D-D60FB1189DB8}"/>
              </a:ext>
            </a:extLst>
          </p:cNvPr>
          <p:cNvSpPr>
            <a:spLocks noGrp="1"/>
          </p:cNvSpPr>
          <p:nvPr>
            <p:ph type="dt" sz="half" idx="10"/>
          </p:nvPr>
        </p:nvSpPr>
        <p:spPr>
          <a:xfrm>
            <a:off x="838200" y="6356352"/>
            <a:ext cx="2743200" cy="365125"/>
          </a:xfrm>
          <a:prstGeom prst="rect">
            <a:avLst/>
          </a:prstGeom>
        </p:spPr>
        <p:txBody>
          <a:bodyPr/>
          <a:lstStyle/>
          <a:p>
            <a:fld id="{65B3B18B-F101-4444-8B41-D668577F218C}" type="datetimeFigureOut">
              <a:rPr lang="zh-CN" altLang="en-US" smtClean="0"/>
              <a:t>2024/11/20</a:t>
            </a:fld>
            <a:endParaRPr lang="zh-CN" altLang="en-US"/>
          </a:p>
        </p:txBody>
      </p:sp>
      <p:sp>
        <p:nvSpPr>
          <p:cNvPr id="4" name="页脚占位符 3">
            <a:extLst>
              <a:ext uri="{FF2B5EF4-FFF2-40B4-BE49-F238E27FC236}">
                <a16:creationId xmlns:a16="http://schemas.microsoft.com/office/drawing/2014/main" id="{892F3FA9-0FC6-4C63-AD50-5F759BD21247}"/>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217B3D95-8888-4C9A-B6D0-DD87C9FE8613}"/>
              </a:ext>
            </a:extLst>
          </p:cNvPr>
          <p:cNvSpPr>
            <a:spLocks noGrp="1"/>
          </p:cNvSpPr>
          <p:nvPr>
            <p:ph type="sldNum" sz="quarter" idx="12"/>
          </p:nvPr>
        </p:nvSpPr>
        <p:spPr>
          <a:xfrm>
            <a:off x="8610600" y="6356352"/>
            <a:ext cx="2743200" cy="365125"/>
          </a:xfrm>
          <a:prstGeom prst="rect">
            <a:avLst/>
          </a:prstGeom>
        </p:spPr>
        <p:txBody>
          <a:bodyPr/>
          <a:lstStyle/>
          <a:p>
            <a:fld id="{A0026628-A573-4D74-8670-3D2CE412BC51}" type="slidenum">
              <a:rPr lang="zh-CN" altLang="en-US" smtClean="0"/>
              <a:t>‹N°›</a:t>
            </a:fld>
            <a:endParaRPr lang="zh-CN" altLang="en-US"/>
          </a:p>
        </p:txBody>
      </p:sp>
      <p:sp>
        <p:nvSpPr>
          <p:cNvPr id="6" name="矩形 5">
            <a:extLst>
              <a:ext uri="{FF2B5EF4-FFF2-40B4-BE49-F238E27FC236}">
                <a16:creationId xmlns:a16="http://schemas.microsoft.com/office/drawing/2014/main" id="{02F2480D-FFE8-4F14-949D-B022DF1AC1AC}"/>
              </a:ext>
            </a:extLst>
          </p:cNvPr>
          <p:cNvSpPr/>
          <p:nvPr userDrawn="1"/>
        </p:nvSpPr>
        <p:spPr>
          <a:xfrm>
            <a:off x="6400801" y="0"/>
            <a:ext cx="5791200" cy="6858000"/>
          </a:xfrm>
          <a:prstGeom prst="rect">
            <a:avLst/>
          </a:prstGeom>
          <a:solidFill>
            <a:srgbClr val="9C0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图片占位符 7">
            <a:extLst>
              <a:ext uri="{FF2B5EF4-FFF2-40B4-BE49-F238E27FC236}">
                <a16:creationId xmlns:a16="http://schemas.microsoft.com/office/drawing/2014/main" id="{729E4E49-663A-4CE3-8F69-18F08EB0CF9B}"/>
              </a:ext>
            </a:extLst>
          </p:cNvPr>
          <p:cNvSpPr>
            <a:spLocks noGrp="1"/>
          </p:cNvSpPr>
          <p:nvPr>
            <p:ph type="pic" sz="quarter" idx="13"/>
          </p:nvPr>
        </p:nvSpPr>
        <p:spPr>
          <a:xfrm>
            <a:off x="7302759" y="1250513"/>
            <a:ext cx="4360507" cy="4356974"/>
          </a:xfrm>
          <a:prstGeom prst="ellipse">
            <a:avLst/>
          </a:prstGeom>
        </p:spPr>
        <p:txBody>
          <a:bodyPr/>
          <a:lstStyle/>
          <a:p>
            <a:endParaRPr lang="zh-CN" altLang="en-US"/>
          </a:p>
        </p:txBody>
      </p:sp>
    </p:spTree>
    <p:extLst>
      <p:ext uri="{BB962C8B-B14F-4D97-AF65-F5344CB8AC3E}">
        <p14:creationId xmlns:p14="http://schemas.microsoft.com/office/powerpoint/2010/main" val="279423995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B2497CB3-C2CE-4641-B87F-F2FD80937309}"/>
              </a:ext>
            </a:extLst>
          </p:cNvPr>
          <p:cNvSpPr>
            <a:spLocks noGrp="1"/>
          </p:cNvSpPr>
          <p:nvPr>
            <p:ph type="dt" sz="half" idx="10"/>
          </p:nvPr>
        </p:nvSpPr>
        <p:spPr>
          <a:xfrm>
            <a:off x="838200" y="6356352"/>
            <a:ext cx="2743200" cy="365125"/>
          </a:xfrm>
          <a:prstGeom prst="rect">
            <a:avLst/>
          </a:prstGeom>
        </p:spPr>
        <p:txBody>
          <a:bodyPr/>
          <a:lstStyle/>
          <a:p>
            <a:fld id="{65B3B18B-F101-4444-8B41-D668577F218C}" type="datetimeFigureOut">
              <a:rPr lang="zh-CN" altLang="en-US" smtClean="0"/>
              <a:t>2024/11/20</a:t>
            </a:fld>
            <a:endParaRPr lang="zh-CN" altLang="en-US"/>
          </a:p>
        </p:txBody>
      </p:sp>
      <p:sp>
        <p:nvSpPr>
          <p:cNvPr id="4" name="页脚占位符 3">
            <a:extLst>
              <a:ext uri="{FF2B5EF4-FFF2-40B4-BE49-F238E27FC236}">
                <a16:creationId xmlns:a16="http://schemas.microsoft.com/office/drawing/2014/main" id="{C28526A2-8C96-4700-9DF5-68D40155DFA9}"/>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6CD47F07-EACE-48A3-AC8A-4D2C9FEEEFA7}"/>
              </a:ext>
            </a:extLst>
          </p:cNvPr>
          <p:cNvSpPr>
            <a:spLocks noGrp="1"/>
          </p:cNvSpPr>
          <p:nvPr>
            <p:ph type="sldNum" sz="quarter" idx="12"/>
          </p:nvPr>
        </p:nvSpPr>
        <p:spPr>
          <a:xfrm>
            <a:off x="8610600" y="6356352"/>
            <a:ext cx="2743200" cy="365125"/>
          </a:xfrm>
          <a:prstGeom prst="rect">
            <a:avLst/>
          </a:prstGeom>
        </p:spPr>
        <p:txBody>
          <a:bodyPr/>
          <a:lstStyle/>
          <a:p>
            <a:fld id="{A0026628-A573-4D74-8670-3D2CE412BC51}" type="slidenum">
              <a:rPr lang="zh-CN" altLang="en-US" smtClean="0"/>
              <a:t>‹N°›</a:t>
            </a:fld>
            <a:endParaRPr lang="zh-CN" altLang="en-US"/>
          </a:p>
        </p:txBody>
      </p:sp>
      <p:sp>
        <p:nvSpPr>
          <p:cNvPr id="7" name="图片占位符 6">
            <a:extLst>
              <a:ext uri="{FF2B5EF4-FFF2-40B4-BE49-F238E27FC236}">
                <a16:creationId xmlns:a16="http://schemas.microsoft.com/office/drawing/2014/main" id="{1782E486-37AF-4072-90C6-074FAB0178DA}"/>
              </a:ext>
            </a:extLst>
          </p:cNvPr>
          <p:cNvSpPr>
            <a:spLocks noGrp="1"/>
          </p:cNvSpPr>
          <p:nvPr>
            <p:ph type="pic" sz="quarter" idx="13"/>
          </p:nvPr>
        </p:nvSpPr>
        <p:spPr>
          <a:xfrm>
            <a:off x="1157289" y="577850"/>
            <a:ext cx="3395663" cy="2408238"/>
          </a:xfrm>
          <a:prstGeom prst="rect">
            <a:avLst/>
          </a:prstGeom>
        </p:spPr>
        <p:txBody>
          <a:bodyPr/>
          <a:lstStyle/>
          <a:p>
            <a:endParaRPr lang="zh-CN" altLang="en-US"/>
          </a:p>
        </p:txBody>
      </p:sp>
      <p:sp>
        <p:nvSpPr>
          <p:cNvPr id="8" name="图片占位符 6">
            <a:extLst>
              <a:ext uri="{FF2B5EF4-FFF2-40B4-BE49-F238E27FC236}">
                <a16:creationId xmlns:a16="http://schemas.microsoft.com/office/drawing/2014/main" id="{81B634BD-7EED-43F7-9243-3EE6B75FE61F}"/>
              </a:ext>
            </a:extLst>
          </p:cNvPr>
          <p:cNvSpPr>
            <a:spLocks noGrp="1"/>
          </p:cNvSpPr>
          <p:nvPr>
            <p:ph type="pic" sz="quarter" idx="14"/>
          </p:nvPr>
        </p:nvSpPr>
        <p:spPr>
          <a:xfrm>
            <a:off x="1157289" y="3429000"/>
            <a:ext cx="3395663" cy="2408238"/>
          </a:xfrm>
          <a:prstGeom prst="rect">
            <a:avLst/>
          </a:prstGeom>
        </p:spPr>
        <p:txBody>
          <a:bodyPr/>
          <a:lstStyle/>
          <a:p>
            <a:endParaRPr lang="zh-CN" altLang="en-US"/>
          </a:p>
        </p:txBody>
      </p:sp>
      <p:sp>
        <p:nvSpPr>
          <p:cNvPr id="9" name="矩形 8">
            <a:extLst>
              <a:ext uri="{FF2B5EF4-FFF2-40B4-BE49-F238E27FC236}">
                <a16:creationId xmlns:a16="http://schemas.microsoft.com/office/drawing/2014/main" id="{21E158DE-D3DA-4118-BD59-F4D6A681C1B5}"/>
              </a:ext>
            </a:extLst>
          </p:cNvPr>
          <p:cNvSpPr/>
          <p:nvPr userDrawn="1"/>
        </p:nvSpPr>
        <p:spPr>
          <a:xfrm>
            <a:off x="5113178" y="577850"/>
            <a:ext cx="6512767" cy="52817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262600397"/>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B2497CB3-C2CE-4641-B87F-F2FD80937309}"/>
              </a:ext>
            </a:extLst>
          </p:cNvPr>
          <p:cNvSpPr>
            <a:spLocks noGrp="1"/>
          </p:cNvSpPr>
          <p:nvPr>
            <p:ph type="dt" sz="half" idx="10"/>
          </p:nvPr>
        </p:nvSpPr>
        <p:spPr>
          <a:xfrm>
            <a:off x="838200" y="6356352"/>
            <a:ext cx="2743200" cy="365125"/>
          </a:xfrm>
          <a:prstGeom prst="rect">
            <a:avLst/>
          </a:prstGeom>
        </p:spPr>
        <p:txBody>
          <a:bodyPr/>
          <a:lstStyle/>
          <a:p>
            <a:fld id="{65B3B18B-F101-4444-8B41-D668577F218C}" type="datetimeFigureOut">
              <a:rPr lang="zh-CN" altLang="en-US" smtClean="0"/>
              <a:t>2024/11/20</a:t>
            </a:fld>
            <a:endParaRPr lang="zh-CN" altLang="en-US"/>
          </a:p>
        </p:txBody>
      </p:sp>
      <p:sp>
        <p:nvSpPr>
          <p:cNvPr id="4" name="页脚占位符 3">
            <a:extLst>
              <a:ext uri="{FF2B5EF4-FFF2-40B4-BE49-F238E27FC236}">
                <a16:creationId xmlns:a16="http://schemas.microsoft.com/office/drawing/2014/main" id="{C28526A2-8C96-4700-9DF5-68D40155DFA9}"/>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6CD47F07-EACE-48A3-AC8A-4D2C9FEEEFA7}"/>
              </a:ext>
            </a:extLst>
          </p:cNvPr>
          <p:cNvSpPr>
            <a:spLocks noGrp="1"/>
          </p:cNvSpPr>
          <p:nvPr>
            <p:ph type="sldNum" sz="quarter" idx="12"/>
          </p:nvPr>
        </p:nvSpPr>
        <p:spPr>
          <a:xfrm>
            <a:off x="8610600" y="6356352"/>
            <a:ext cx="2743200" cy="365125"/>
          </a:xfrm>
          <a:prstGeom prst="rect">
            <a:avLst/>
          </a:prstGeom>
        </p:spPr>
        <p:txBody>
          <a:bodyPr/>
          <a:lstStyle/>
          <a:p>
            <a:fld id="{A0026628-A573-4D74-8670-3D2CE412BC51}" type="slidenum">
              <a:rPr lang="zh-CN" altLang="en-US" smtClean="0"/>
              <a:t>‹N°›</a:t>
            </a:fld>
            <a:endParaRPr lang="zh-CN" altLang="en-US"/>
          </a:p>
        </p:txBody>
      </p:sp>
      <p:sp>
        <p:nvSpPr>
          <p:cNvPr id="7" name="图片占位符 6">
            <a:extLst>
              <a:ext uri="{FF2B5EF4-FFF2-40B4-BE49-F238E27FC236}">
                <a16:creationId xmlns:a16="http://schemas.microsoft.com/office/drawing/2014/main" id="{1782E486-37AF-4072-90C6-074FAB0178DA}"/>
              </a:ext>
            </a:extLst>
          </p:cNvPr>
          <p:cNvSpPr>
            <a:spLocks noGrp="1"/>
          </p:cNvSpPr>
          <p:nvPr>
            <p:ph type="pic" sz="quarter" idx="13"/>
          </p:nvPr>
        </p:nvSpPr>
        <p:spPr>
          <a:xfrm>
            <a:off x="925626" y="577850"/>
            <a:ext cx="3395663" cy="2408238"/>
          </a:xfrm>
          <a:prstGeom prst="rect">
            <a:avLst/>
          </a:prstGeom>
        </p:spPr>
        <p:txBody>
          <a:bodyPr/>
          <a:lstStyle/>
          <a:p>
            <a:endParaRPr lang="zh-CN" altLang="en-US"/>
          </a:p>
        </p:txBody>
      </p:sp>
      <p:sp>
        <p:nvSpPr>
          <p:cNvPr id="8" name="图片占位符 6">
            <a:extLst>
              <a:ext uri="{FF2B5EF4-FFF2-40B4-BE49-F238E27FC236}">
                <a16:creationId xmlns:a16="http://schemas.microsoft.com/office/drawing/2014/main" id="{81B634BD-7EED-43F7-9243-3EE6B75FE61F}"/>
              </a:ext>
            </a:extLst>
          </p:cNvPr>
          <p:cNvSpPr>
            <a:spLocks noGrp="1"/>
          </p:cNvSpPr>
          <p:nvPr>
            <p:ph type="pic" sz="quarter" idx="14"/>
          </p:nvPr>
        </p:nvSpPr>
        <p:spPr>
          <a:xfrm>
            <a:off x="925626" y="3429000"/>
            <a:ext cx="3395663" cy="2408238"/>
          </a:xfrm>
          <a:prstGeom prst="rect">
            <a:avLst/>
          </a:prstGeom>
        </p:spPr>
        <p:txBody>
          <a:bodyPr/>
          <a:lstStyle/>
          <a:p>
            <a:endParaRPr lang="zh-CN" altLang="en-US"/>
          </a:p>
        </p:txBody>
      </p:sp>
      <p:sp>
        <p:nvSpPr>
          <p:cNvPr id="2" name="矩形 1">
            <a:extLst>
              <a:ext uri="{FF2B5EF4-FFF2-40B4-BE49-F238E27FC236}">
                <a16:creationId xmlns:a16="http://schemas.microsoft.com/office/drawing/2014/main" id="{DFF7F90F-C2D1-4636-A958-A3164A4F5EF8}"/>
              </a:ext>
            </a:extLst>
          </p:cNvPr>
          <p:cNvSpPr/>
          <p:nvPr userDrawn="1"/>
        </p:nvSpPr>
        <p:spPr>
          <a:xfrm>
            <a:off x="566057" y="279920"/>
            <a:ext cx="4114800" cy="585962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图片占位符 9">
            <a:extLst>
              <a:ext uri="{FF2B5EF4-FFF2-40B4-BE49-F238E27FC236}">
                <a16:creationId xmlns:a16="http://schemas.microsoft.com/office/drawing/2014/main" id="{F282809C-45BA-42F0-80BE-B6ED7919AEDA}"/>
              </a:ext>
            </a:extLst>
          </p:cNvPr>
          <p:cNvSpPr>
            <a:spLocks noGrp="1"/>
          </p:cNvSpPr>
          <p:nvPr>
            <p:ph type="pic" sz="quarter" idx="15"/>
          </p:nvPr>
        </p:nvSpPr>
        <p:spPr>
          <a:xfrm>
            <a:off x="4908550" y="279402"/>
            <a:ext cx="6940551" cy="5859463"/>
          </a:xfrm>
        </p:spPr>
        <p:txBody>
          <a:bodyPr/>
          <a:lstStyle/>
          <a:p>
            <a:endParaRPr lang="en-US"/>
          </a:p>
        </p:txBody>
      </p:sp>
    </p:spTree>
    <p:extLst>
      <p:ext uri="{BB962C8B-B14F-4D97-AF65-F5344CB8AC3E}">
        <p14:creationId xmlns:p14="http://schemas.microsoft.com/office/powerpoint/2010/main" val="1013209680"/>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F0B3DB69-ABBB-48AC-A8E4-FB30440ABB53}"/>
              </a:ext>
            </a:extLst>
          </p:cNvPr>
          <p:cNvSpPr>
            <a:spLocks noGrp="1"/>
          </p:cNvSpPr>
          <p:nvPr>
            <p:ph type="dt" sz="half" idx="10"/>
          </p:nvPr>
        </p:nvSpPr>
        <p:spPr/>
        <p:txBody>
          <a:bodyPr/>
          <a:lstStyle/>
          <a:p>
            <a:fld id="{8CD32553-179F-4DB6-8D18-9BF73CAE2629}" type="datetimeFigureOut">
              <a:rPr lang="en-US" smtClean="0"/>
              <a:t>11/20/2024</a:t>
            </a:fld>
            <a:endParaRPr lang="en-US"/>
          </a:p>
        </p:txBody>
      </p:sp>
      <p:sp>
        <p:nvSpPr>
          <p:cNvPr id="4" name="页脚占位符 3">
            <a:extLst>
              <a:ext uri="{FF2B5EF4-FFF2-40B4-BE49-F238E27FC236}">
                <a16:creationId xmlns:a16="http://schemas.microsoft.com/office/drawing/2014/main" id="{5F935A95-6181-479D-A8A2-0DC167D9553C}"/>
              </a:ext>
            </a:extLst>
          </p:cNvPr>
          <p:cNvSpPr>
            <a:spLocks noGrp="1"/>
          </p:cNvSpPr>
          <p:nvPr>
            <p:ph type="ftr" sz="quarter" idx="11"/>
          </p:nvPr>
        </p:nvSpPr>
        <p:spPr/>
        <p:txBody>
          <a:bodyPr/>
          <a:lstStyle/>
          <a:p>
            <a:endParaRPr lang="en-US"/>
          </a:p>
        </p:txBody>
      </p:sp>
      <p:sp>
        <p:nvSpPr>
          <p:cNvPr id="5" name="灯片编号占位符 4">
            <a:extLst>
              <a:ext uri="{FF2B5EF4-FFF2-40B4-BE49-F238E27FC236}">
                <a16:creationId xmlns:a16="http://schemas.microsoft.com/office/drawing/2014/main" id="{F276F4D5-FB9F-4084-9654-37A743B6F5E1}"/>
              </a:ext>
            </a:extLst>
          </p:cNvPr>
          <p:cNvSpPr>
            <a:spLocks noGrp="1"/>
          </p:cNvSpPr>
          <p:nvPr>
            <p:ph type="sldNum" sz="quarter" idx="12"/>
          </p:nvPr>
        </p:nvSpPr>
        <p:spPr/>
        <p:txBody>
          <a:bodyPr/>
          <a:lstStyle/>
          <a:p>
            <a:fld id="{7D5E3839-E7A7-4CF5-A0B5-DCE8D7B92058}" type="slidenum">
              <a:rPr lang="en-US" smtClean="0"/>
              <a:t>‹N°›</a:t>
            </a:fld>
            <a:endParaRPr lang="en-US"/>
          </a:p>
        </p:txBody>
      </p:sp>
      <p:sp>
        <p:nvSpPr>
          <p:cNvPr id="6" name="矩形 5">
            <a:extLst>
              <a:ext uri="{FF2B5EF4-FFF2-40B4-BE49-F238E27FC236}">
                <a16:creationId xmlns:a16="http://schemas.microsoft.com/office/drawing/2014/main" id="{0EEC0EC5-2552-42D4-9942-353129C73AE8}"/>
              </a:ext>
            </a:extLst>
          </p:cNvPr>
          <p:cNvSpPr/>
          <p:nvPr userDrawn="1"/>
        </p:nvSpPr>
        <p:spPr>
          <a:xfrm>
            <a:off x="0" y="285817"/>
            <a:ext cx="5635691" cy="6572185"/>
          </a:xfrm>
          <a:prstGeom prst="rect">
            <a:avLst/>
          </a:prstGeom>
          <a:solidFill>
            <a:srgbClr val="9C0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矩形 7">
            <a:extLst>
              <a:ext uri="{FF2B5EF4-FFF2-40B4-BE49-F238E27FC236}">
                <a16:creationId xmlns:a16="http://schemas.microsoft.com/office/drawing/2014/main" id="{6711DB7F-F04D-4941-9122-8D85E0CCF0CA}"/>
              </a:ext>
            </a:extLst>
          </p:cNvPr>
          <p:cNvSpPr/>
          <p:nvPr userDrawn="1"/>
        </p:nvSpPr>
        <p:spPr>
          <a:xfrm>
            <a:off x="335903" y="545065"/>
            <a:ext cx="4963884" cy="59938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 name="组合 1">
            <a:extLst>
              <a:ext uri="{FF2B5EF4-FFF2-40B4-BE49-F238E27FC236}">
                <a16:creationId xmlns:a16="http://schemas.microsoft.com/office/drawing/2014/main" id="{72D86384-7D59-9DD7-CED1-775E5A18E76F}"/>
              </a:ext>
            </a:extLst>
          </p:cNvPr>
          <p:cNvGrpSpPr/>
          <p:nvPr userDrawn="1">
            <p:custDataLst>
              <p:tags r:id="rId1"/>
            </p:custDataLst>
          </p:nvPr>
        </p:nvGrpSpPr>
        <p:grpSpPr>
          <a:xfrm>
            <a:off x="4001597" y="6045200"/>
            <a:ext cx="8190403" cy="812800"/>
            <a:chOff x="4001597" y="5613400"/>
            <a:chExt cx="8190403" cy="1244600"/>
          </a:xfrm>
        </p:grpSpPr>
        <p:sp>
          <p:nvSpPr>
            <p:cNvPr id="7" name="任意多边形: 形状 6">
              <a:extLst>
                <a:ext uri="{FF2B5EF4-FFF2-40B4-BE49-F238E27FC236}">
                  <a16:creationId xmlns:a16="http://schemas.microsoft.com/office/drawing/2014/main" id="{81845CAC-9B98-BC1B-3366-E8640E8A0F40}"/>
                </a:ext>
              </a:extLst>
            </p:cNvPr>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9" name="等腰三角形 8">
              <a:extLst>
                <a:ext uri="{FF2B5EF4-FFF2-40B4-BE49-F238E27FC236}">
                  <a16:creationId xmlns:a16="http://schemas.microsoft.com/office/drawing/2014/main" id="{F97A1A77-E2EB-7871-BA40-B9C64D1D0E97}"/>
                </a:ext>
              </a:extLst>
            </p:cNvPr>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Tree>
    <p:extLst>
      <p:ext uri="{BB962C8B-B14F-4D97-AF65-F5344CB8AC3E}">
        <p14:creationId xmlns:p14="http://schemas.microsoft.com/office/powerpoint/2010/main" val="69046960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1E199313-6EC4-479F-953B-1D42A9F3A2D0}"/>
              </a:ext>
            </a:extLst>
          </p:cNvPr>
          <p:cNvSpPr>
            <a:spLocks noGrp="1"/>
          </p:cNvSpPr>
          <p:nvPr>
            <p:ph type="dt" sz="half" idx="10"/>
          </p:nvPr>
        </p:nvSpPr>
        <p:spPr>
          <a:xfrm>
            <a:off x="838200" y="6356352"/>
            <a:ext cx="2743200" cy="365125"/>
          </a:xfrm>
          <a:prstGeom prst="rect">
            <a:avLst/>
          </a:prstGeom>
        </p:spPr>
        <p:txBody>
          <a:bodyPr/>
          <a:lstStyle/>
          <a:p>
            <a:fld id="{65B3B18B-F101-4444-8B41-D668577F218C}" type="datetimeFigureOut">
              <a:rPr lang="zh-CN" altLang="en-US" smtClean="0"/>
              <a:t>2024/11/20</a:t>
            </a:fld>
            <a:endParaRPr lang="zh-CN" altLang="en-US"/>
          </a:p>
        </p:txBody>
      </p:sp>
      <p:sp>
        <p:nvSpPr>
          <p:cNvPr id="4" name="页脚占位符 3">
            <a:extLst>
              <a:ext uri="{FF2B5EF4-FFF2-40B4-BE49-F238E27FC236}">
                <a16:creationId xmlns:a16="http://schemas.microsoft.com/office/drawing/2014/main" id="{F4F04492-1289-4BD1-8CDA-C01110E6D3AA}"/>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FE440A86-C54E-4A72-B06F-DFDE38BEE778}"/>
              </a:ext>
            </a:extLst>
          </p:cNvPr>
          <p:cNvSpPr>
            <a:spLocks noGrp="1"/>
          </p:cNvSpPr>
          <p:nvPr>
            <p:ph type="sldNum" sz="quarter" idx="12"/>
          </p:nvPr>
        </p:nvSpPr>
        <p:spPr>
          <a:xfrm>
            <a:off x="8610600" y="6356352"/>
            <a:ext cx="2743200" cy="365125"/>
          </a:xfrm>
          <a:prstGeom prst="rect">
            <a:avLst/>
          </a:prstGeom>
        </p:spPr>
        <p:txBody>
          <a:bodyPr/>
          <a:lstStyle/>
          <a:p>
            <a:fld id="{A0026628-A573-4D74-8670-3D2CE412BC51}" type="slidenum">
              <a:rPr lang="zh-CN" altLang="en-US" smtClean="0"/>
              <a:t>‹N°›</a:t>
            </a:fld>
            <a:endParaRPr lang="zh-CN" altLang="en-US"/>
          </a:p>
        </p:txBody>
      </p:sp>
      <p:sp>
        <p:nvSpPr>
          <p:cNvPr id="6" name="矩形 5">
            <a:extLst>
              <a:ext uri="{FF2B5EF4-FFF2-40B4-BE49-F238E27FC236}">
                <a16:creationId xmlns:a16="http://schemas.microsoft.com/office/drawing/2014/main" id="{9AB23735-9DE2-4B1C-B94B-E39CAEA018FF}"/>
              </a:ext>
            </a:extLst>
          </p:cNvPr>
          <p:cNvSpPr/>
          <p:nvPr userDrawn="1"/>
        </p:nvSpPr>
        <p:spPr>
          <a:xfrm>
            <a:off x="692799" y="328777"/>
            <a:ext cx="10806404" cy="6027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图片占位符 7">
            <a:extLst>
              <a:ext uri="{FF2B5EF4-FFF2-40B4-BE49-F238E27FC236}">
                <a16:creationId xmlns:a16="http://schemas.microsoft.com/office/drawing/2014/main" id="{C2C107B6-39C6-455D-9681-800F3A186239}"/>
              </a:ext>
            </a:extLst>
          </p:cNvPr>
          <p:cNvSpPr>
            <a:spLocks noGrp="1"/>
          </p:cNvSpPr>
          <p:nvPr>
            <p:ph type="pic" sz="quarter" idx="13"/>
          </p:nvPr>
        </p:nvSpPr>
        <p:spPr>
          <a:xfrm>
            <a:off x="4295120" y="1362270"/>
            <a:ext cx="4315479" cy="4113569"/>
          </a:xfrm>
          <a:prstGeom prst="ellipse">
            <a:avLst/>
          </a:prstGeom>
        </p:spPr>
        <p:txBody>
          <a:bodyPr/>
          <a:lstStyle/>
          <a:p>
            <a:endParaRPr lang="zh-CN" altLang="en-US"/>
          </a:p>
        </p:txBody>
      </p:sp>
    </p:spTree>
    <p:extLst>
      <p:ext uri="{BB962C8B-B14F-4D97-AF65-F5344CB8AC3E}">
        <p14:creationId xmlns:p14="http://schemas.microsoft.com/office/powerpoint/2010/main" val="2465589965"/>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819AC6"/>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162798-34F4-4632-93D8-EB822C737A4A}"/>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F7C6AFE4-AA64-4344-BBD4-DFD8B565B9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C516B226-842E-474E-9062-CFFC30A6E0C0}"/>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CD32553-179F-4DB6-8D18-9BF73CAE2629}" type="datetimeFigureOut">
              <a:rPr lang="en-US" smtClean="0"/>
              <a:t>11/20/2024</a:t>
            </a:fld>
            <a:endParaRPr lang="en-US"/>
          </a:p>
        </p:txBody>
      </p:sp>
      <p:sp>
        <p:nvSpPr>
          <p:cNvPr id="5" name="页脚占位符 4">
            <a:extLst>
              <a:ext uri="{FF2B5EF4-FFF2-40B4-BE49-F238E27FC236}">
                <a16:creationId xmlns:a16="http://schemas.microsoft.com/office/drawing/2014/main" id="{C1A31403-5C9C-4614-95C5-BC22A9864F8D}"/>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a:extLst>
              <a:ext uri="{FF2B5EF4-FFF2-40B4-BE49-F238E27FC236}">
                <a16:creationId xmlns:a16="http://schemas.microsoft.com/office/drawing/2014/main" id="{9375F85F-65C0-4D2D-BFA2-587A5D669A46}"/>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5E3839-E7A7-4CF5-A0B5-DCE8D7B92058}" type="slidenum">
              <a:rPr lang="en-US" smtClean="0"/>
              <a:t>‹N°›</a:t>
            </a:fld>
            <a:endParaRPr lang="en-US"/>
          </a:p>
        </p:txBody>
      </p:sp>
    </p:spTree>
    <p:extLst>
      <p:ext uri="{BB962C8B-B14F-4D97-AF65-F5344CB8AC3E}">
        <p14:creationId xmlns:p14="http://schemas.microsoft.com/office/powerpoint/2010/main" val="84239935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Lst>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image" Target="../media/image5.png"/><Relationship Id="rId18" Type="http://schemas.openxmlformats.org/officeDocument/2006/relationships/image" Target="../media/image10.png"/><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slideLayout" Target="../slideLayouts/slideLayout1.xml"/><Relationship Id="rId17" Type="http://schemas.openxmlformats.org/officeDocument/2006/relationships/image" Target="../media/image9.png"/><Relationship Id="rId2" Type="http://schemas.openxmlformats.org/officeDocument/2006/relationships/tags" Target="../tags/tag8.xml"/><Relationship Id="rId16" Type="http://schemas.openxmlformats.org/officeDocument/2006/relationships/image" Target="../media/image8.svg"/><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image" Target="../media/image7.png"/><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image" Target="../media/image6.sv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3EAF51B-C661-A935-1A11-CE4C2A095E51}"/>
              </a:ext>
            </a:extLst>
          </p:cNvPr>
          <p:cNvSpPr txBox="1"/>
          <p:nvPr/>
        </p:nvSpPr>
        <p:spPr>
          <a:xfrm>
            <a:off x="176574" y="961347"/>
            <a:ext cx="10688320" cy="769441"/>
          </a:xfrm>
          <a:prstGeom prst="rect">
            <a:avLst/>
          </a:prstGeom>
          <a:noFill/>
        </p:spPr>
        <p:txBody>
          <a:bodyPr wrap="square" rtlCol="0">
            <a:spAutoFit/>
          </a:bodyPr>
          <a:lstStyle/>
          <a:p>
            <a:pPr algn="ctr"/>
            <a:r>
              <a:rPr lang="fr-FR" altLang="zh-CN" sz="4400" b="1" dirty="0">
                <a:solidFill>
                  <a:schemeClr val="bg1"/>
                </a:solidFill>
              </a:rPr>
              <a:t>2.  Demande et offre</a:t>
            </a:r>
          </a:p>
        </p:txBody>
      </p:sp>
      <p:sp>
        <p:nvSpPr>
          <p:cNvPr id="3" name="文本框 2">
            <a:extLst>
              <a:ext uri="{FF2B5EF4-FFF2-40B4-BE49-F238E27FC236}">
                <a16:creationId xmlns:a16="http://schemas.microsoft.com/office/drawing/2014/main" id="{367D6371-B08D-59C8-DBFB-D81310ED2244}"/>
              </a:ext>
            </a:extLst>
          </p:cNvPr>
          <p:cNvSpPr txBox="1"/>
          <p:nvPr/>
        </p:nvSpPr>
        <p:spPr>
          <a:xfrm>
            <a:off x="7226241" y="5726696"/>
            <a:ext cx="4965759" cy="707886"/>
          </a:xfrm>
          <a:prstGeom prst="rect">
            <a:avLst/>
          </a:prstGeom>
          <a:noFill/>
        </p:spPr>
        <p:txBody>
          <a:bodyPr wrap="square" rtlCol="0">
            <a:spAutoFit/>
          </a:bodyPr>
          <a:lstStyle/>
          <a:p>
            <a:r>
              <a:rPr lang="zh-CN" altLang="en-US" sz="4000" b="1" dirty="0">
                <a:solidFill>
                  <a:schemeClr val="bg1"/>
                </a:solidFill>
              </a:rPr>
              <a:t>法语商务应用文写作</a:t>
            </a:r>
          </a:p>
        </p:txBody>
      </p:sp>
      <p:pic>
        <p:nvPicPr>
          <p:cNvPr id="4" name="图片 12">
            <a:extLst>
              <a:ext uri="{FF2B5EF4-FFF2-40B4-BE49-F238E27FC236}">
                <a16:creationId xmlns:a16="http://schemas.microsoft.com/office/drawing/2014/main" id="{3BD9BC65-5AB4-D58E-282E-19BDAFBDAEC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32644" y="2032952"/>
            <a:ext cx="5540186" cy="3001503"/>
          </a:xfrm>
          <a:prstGeom prst="rect">
            <a:avLst/>
          </a:prstGeom>
          <a:noFill/>
          <a:ln>
            <a:noFill/>
          </a:ln>
        </p:spPr>
      </p:pic>
    </p:spTree>
    <p:extLst>
      <p:ext uri="{BB962C8B-B14F-4D97-AF65-F5344CB8AC3E}">
        <p14:creationId xmlns:p14="http://schemas.microsoft.com/office/powerpoint/2010/main" val="1268555430"/>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A0692F5-C3A6-A7D3-CE32-F151D09F834C}"/>
              </a:ext>
            </a:extLst>
          </p:cNvPr>
          <p:cNvSpPr txBox="1"/>
          <p:nvPr/>
        </p:nvSpPr>
        <p:spPr>
          <a:xfrm>
            <a:off x="1981200" y="2225486"/>
            <a:ext cx="8961120" cy="1446550"/>
          </a:xfrm>
          <a:prstGeom prst="rect">
            <a:avLst/>
          </a:prstGeom>
          <a:noFill/>
        </p:spPr>
        <p:txBody>
          <a:bodyPr wrap="square" rtlCol="0">
            <a:spAutoFit/>
          </a:bodyPr>
          <a:lstStyle/>
          <a:p>
            <a:r>
              <a:rPr lang="fr-FR" altLang="zh-CN" sz="4400" b="1" dirty="0">
                <a:solidFill>
                  <a:schemeClr val="bg1"/>
                </a:solidFill>
              </a:rPr>
              <a:t>Une offre ou une cotation s’utilise dans quelle condition?</a:t>
            </a:r>
            <a:endParaRPr lang="zh-CN" altLang="en-US" sz="4400" b="1" dirty="0">
              <a:solidFill>
                <a:schemeClr val="bg1"/>
              </a:solidFill>
            </a:endParaRPr>
          </a:p>
        </p:txBody>
      </p:sp>
      <p:grpSp>
        <p:nvGrpSpPr>
          <p:cNvPr id="4" name="组合 20">
            <a:extLst>
              <a:ext uri="{FF2B5EF4-FFF2-40B4-BE49-F238E27FC236}">
                <a16:creationId xmlns:a16="http://schemas.microsoft.com/office/drawing/2014/main" id="{D4D465B1-26F5-5F6F-00B1-1E36D6EE0695}"/>
              </a:ext>
            </a:extLst>
          </p:cNvPr>
          <p:cNvGrpSpPr/>
          <p:nvPr/>
        </p:nvGrpSpPr>
        <p:grpSpPr>
          <a:xfrm>
            <a:off x="233680" y="388621"/>
            <a:ext cx="579161" cy="5943599"/>
            <a:chOff x="233680" y="388621"/>
            <a:chExt cx="579161" cy="5943599"/>
          </a:xfrm>
        </p:grpSpPr>
        <p:sp>
          <p:nvSpPr>
            <p:cNvPr id="6" name="文本框 2">
              <a:extLst>
                <a:ext uri="{FF2B5EF4-FFF2-40B4-BE49-F238E27FC236}">
                  <a16:creationId xmlns:a16="http://schemas.microsoft.com/office/drawing/2014/main" id="{7FFF7B77-9BCB-4356-9696-C34593D9B664}"/>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7" name="直接连接符 4">
              <a:extLst>
                <a:ext uri="{FF2B5EF4-FFF2-40B4-BE49-F238E27FC236}">
                  <a16:creationId xmlns:a16="http://schemas.microsoft.com/office/drawing/2014/main" id="{6F68EB9D-0A9D-55BA-BA9D-CDDE905D2720}"/>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7">
              <a:extLst>
                <a:ext uri="{FF2B5EF4-FFF2-40B4-BE49-F238E27FC236}">
                  <a16:creationId xmlns:a16="http://schemas.microsoft.com/office/drawing/2014/main" id="{35D7EC47-EBDF-76F4-E9A1-50D5D87AC12E}"/>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5" name="直接连接符 8">
              <a:extLst>
                <a:ext uri="{FF2B5EF4-FFF2-40B4-BE49-F238E27FC236}">
                  <a16:creationId xmlns:a16="http://schemas.microsoft.com/office/drawing/2014/main" id="{33B3E0B9-6896-00E2-8566-7F2ADC5974A4}"/>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9">
              <a:extLst>
                <a:ext uri="{FF2B5EF4-FFF2-40B4-BE49-F238E27FC236}">
                  <a16:creationId xmlns:a16="http://schemas.microsoft.com/office/drawing/2014/main" id="{29E663D8-0159-8836-2FA8-1144ECCB824B}"/>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7" name="直接连接符 10">
              <a:extLst>
                <a:ext uri="{FF2B5EF4-FFF2-40B4-BE49-F238E27FC236}">
                  <a16:creationId xmlns:a16="http://schemas.microsoft.com/office/drawing/2014/main" id="{E9B7AF69-1098-E67C-DE00-EA309AB30E0F}"/>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1">
              <a:extLst>
                <a:ext uri="{FF2B5EF4-FFF2-40B4-BE49-F238E27FC236}">
                  <a16:creationId xmlns:a16="http://schemas.microsoft.com/office/drawing/2014/main" id="{5BAE4509-5F79-661E-2ED0-E4A0B73043A1}"/>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9" name="直接连接符 13">
              <a:extLst>
                <a:ext uri="{FF2B5EF4-FFF2-40B4-BE49-F238E27FC236}">
                  <a16:creationId xmlns:a16="http://schemas.microsoft.com/office/drawing/2014/main" id="{EB66610D-927C-ECD5-F691-4EF8F1F8062B}"/>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9439361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6239C792-5D71-FC03-3C3E-97805BCC2DAA}"/>
              </a:ext>
            </a:extLst>
          </p:cNvPr>
          <p:cNvSpPr/>
          <p:nvPr/>
        </p:nvSpPr>
        <p:spPr>
          <a:xfrm>
            <a:off x="1706880" y="1144272"/>
            <a:ext cx="9174465" cy="4818377"/>
          </a:xfrm>
          <a:prstGeom prst="rect">
            <a:avLst/>
          </a:prstGeom>
          <a:no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CCCAAA51-2DEC-BE9F-52DB-BC011EFF6925}"/>
              </a:ext>
            </a:extLst>
          </p:cNvPr>
          <p:cNvSpPr txBox="1"/>
          <p:nvPr/>
        </p:nvSpPr>
        <p:spPr>
          <a:xfrm>
            <a:off x="1706857" y="1144272"/>
            <a:ext cx="8321063" cy="3785652"/>
          </a:xfrm>
          <a:prstGeom prst="rect">
            <a:avLst/>
          </a:prstGeom>
          <a:noFill/>
          <a:ln>
            <a:noFill/>
          </a:ln>
        </p:spPr>
        <p:txBody>
          <a:bodyPr wrap="square" rtlCol="0">
            <a:spAutoFit/>
          </a:bodyPr>
          <a:lstStyle/>
          <a:p>
            <a:r>
              <a:rPr lang="zh-CN" altLang="en-US" sz="4000" b="1" dirty="0">
                <a:solidFill>
                  <a:schemeClr val="bg1"/>
                </a:solidFill>
                <a:latin typeface="宋体" panose="02010600030101010101" pitchFamily="2" charset="-122"/>
                <a:ea typeface="宋体" panose="02010600030101010101" pitchFamily="2" charset="-122"/>
              </a:rPr>
              <a:t>报盘应用场景：</a:t>
            </a:r>
            <a:endParaRPr lang="en-US" altLang="zh-CN" sz="4000" b="1" dirty="0">
              <a:solidFill>
                <a:schemeClr val="bg1"/>
              </a:solidFill>
              <a:latin typeface="宋体" panose="02010600030101010101" pitchFamily="2" charset="-122"/>
              <a:ea typeface="宋体" panose="02010600030101010101" pitchFamily="2" charset="-122"/>
            </a:endParaRPr>
          </a:p>
          <a:p>
            <a:r>
              <a:rPr lang="en-US" altLang="zh-CN" sz="4000" b="1" dirty="0">
                <a:solidFill>
                  <a:schemeClr val="bg1"/>
                </a:solidFill>
                <a:latin typeface="宋体" panose="02010600030101010101" pitchFamily="2" charset="-122"/>
                <a:ea typeface="宋体" panose="02010600030101010101" pitchFamily="2" charset="-122"/>
              </a:rPr>
              <a:t>-</a:t>
            </a:r>
            <a:r>
              <a:rPr lang="zh-CN" altLang="en-US" sz="4000" b="1" dirty="0">
                <a:solidFill>
                  <a:schemeClr val="bg1"/>
                </a:solidFill>
                <a:latin typeface="宋体" panose="02010600030101010101" pitchFamily="2" charset="-122"/>
                <a:ea typeface="宋体" panose="02010600030101010101" pitchFamily="2" charset="-122"/>
              </a:rPr>
              <a:t>出口商收到询盘并对询盘内容回复</a:t>
            </a:r>
            <a:r>
              <a:rPr lang="fr-FR" altLang="zh-CN" sz="4000" b="1" dirty="0">
                <a:solidFill>
                  <a:schemeClr val="bg1"/>
                </a:solidFill>
                <a:latin typeface="宋体" panose="02010600030101010101" pitchFamily="2" charset="-122"/>
                <a:ea typeface="宋体" panose="02010600030101010101" pitchFamily="2" charset="-122"/>
              </a:rPr>
              <a:t>(réponse)</a:t>
            </a:r>
            <a:r>
              <a:rPr lang="zh-CN" altLang="en-US" sz="4000" b="1" dirty="0">
                <a:solidFill>
                  <a:schemeClr val="bg1"/>
                </a:solidFill>
                <a:latin typeface="宋体" panose="02010600030101010101" pitchFamily="2" charset="-122"/>
                <a:ea typeface="宋体" panose="02010600030101010101" pitchFamily="2" charset="-122"/>
              </a:rPr>
              <a:t>。</a:t>
            </a:r>
            <a:endParaRPr lang="en-US" altLang="zh-CN" sz="4000" b="1" dirty="0">
              <a:solidFill>
                <a:schemeClr val="bg1"/>
              </a:solidFill>
              <a:latin typeface="宋体" panose="02010600030101010101" pitchFamily="2" charset="-122"/>
              <a:ea typeface="宋体" panose="02010600030101010101" pitchFamily="2" charset="-122"/>
            </a:endParaRPr>
          </a:p>
          <a:p>
            <a:r>
              <a:rPr lang="en-US" altLang="zh-CN" sz="4000" b="1" dirty="0">
                <a:solidFill>
                  <a:schemeClr val="bg1"/>
                </a:solidFill>
                <a:latin typeface="宋体" panose="02010600030101010101" pitchFamily="2" charset="-122"/>
                <a:ea typeface="宋体" panose="02010600030101010101" pitchFamily="2" charset="-122"/>
              </a:rPr>
              <a:t>-</a:t>
            </a:r>
            <a:r>
              <a:rPr lang="zh-CN" altLang="en-US" sz="4000" b="1" dirty="0">
                <a:solidFill>
                  <a:schemeClr val="bg1"/>
                </a:solidFill>
                <a:latin typeface="宋体" panose="02010600030101010101" pitchFamily="2" charset="-122"/>
                <a:ea typeface="宋体" panose="02010600030101010101" pitchFamily="2" charset="-122"/>
              </a:rPr>
              <a:t>出口商要投放某款新品，向其客户推介新品时价</a:t>
            </a:r>
            <a:r>
              <a:rPr lang="fr-FR" altLang="zh-CN" sz="4000" b="1" dirty="0">
                <a:solidFill>
                  <a:schemeClr val="bg1"/>
                </a:solidFill>
                <a:latin typeface="宋体" panose="02010600030101010101" pitchFamily="2" charset="-122"/>
                <a:ea typeface="宋体" panose="02010600030101010101" pitchFamily="2" charset="-122"/>
              </a:rPr>
              <a:t>(promouvoir un nouveau produit)</a:t>
            </a:r>
            <a:r>
              <a:rPr lang="zh-CN" altLang="en-US" sz="4000" b="1" dirty="0">
                <a:solidFill>
                  <a:schemeClr val="bg1"/>
                </a:solidFill>
                <a:latin typeface="宋体" panose="02010600030101010101" pitchFamily="2" charset="-122"/>
                <a:ea typeface="宋体" panose="02010600030101010101" pitchFamily="2" charset="-122"/>
              </a:rPr>
              <a:t>。</a:t>
            </a:r>
            <a:endParaRPr lang="en-US" altLang="zh-CN" sz="4000" b="1" dirty="0">
              <a:solidFill>
                <a:schemeClr val="bg1"/>
              </a:solidFill>
              <a:latin typeface="宋体" panose="02010600030101010101" pitchFamily="2" charset="-122"/>
              <a:ea typeface="宋体" panose="02010600030101010101" pitchFamily="2" charset="-122"/>
            </a:endParaRPr>
          </a:p>
        </p:txBody>
      </p:sp>
      <p:grpSp>
        <p:nvGrpSpPr>
          <p:cNvPr id="2" name="组合 20">
            <a:extLst>
              <a:ext uri="{FF2B5EF4-FFF2-40B4-BE49-F238E27FC236}">
                <a16:creationId xmlns:a16="http://schemas.microsoft.com/office/drawing/2014/main" id="{160FBF55-5F5C-82E6-674F-1FC9F240262F}"/>
              </a:ext>
            </a:extLst>
          </p:cNvPr>
          <p:cNvGrpSpPr/>
          <p:nvPr/>
        </p:nvGrpSpPr>
        <p:grpSpPr>
          <a:xfrm>
            <a:off x="233680" y="388621"/>
            <a:ext cx="579161" cy="5943599"/>
            <a:chOff x="233680" y="388621"/>
            <a:chExt cx="579161" cy="5943599"/>
          </a:xfrm>
        </p:grpSpPr>
        <p:sp>
          <p:nvSpPr>
            <p:cNvPr id="4" name="文本框 2">
              <a:extLst>
                <a:ext uri="{FF2B5EF4-FFF2-40B4-BE49-F238E27FC236}">
                  <a16:creationId xmlns:a16="http://schemas.microsoft.com/office/drawing/2014/main" id="{4BD94788-EF7B-DF53-4F0F-D5249AE3B0C0}"/>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13" name="直接连接符 4">
              <a:extLst>
                <a:ext uri="{FF2B5EF4-FFF2-40B4-BE49-F238E27FC236}">
                  <a16:creationId xmlns:a16="http://schemas.microsoft.com/office/drawing/2014/main" id="{134ACF84-0C12-AA83-3993-A3213D6B149A}"/>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7">
              <a:extLst>
                <a:ext uri="{FF2B5EF4-FFF2-40B4-BE49-F238E27FC236}">
                  <a16:creationId xmlns:a16="http://schemas.microsoft.com/office/drawing/2014/main" id="{A29ABFC4-6450-4D88-9A73-DD443D7DFC92}"/>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6" name="直接连接符 8">
              <a:extLst>
                <a:ext uri="{FF2B5EF4-FFF2-40B4-BE49-F238E27FC236}">
                  <a16:creationId xmlns:a16="http://schemas.microsoft.com/office/drawing/2014/main" id="{5EC68841-3805-6391-2F0C-D31A851B6398}"/>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9">
              <a:extLst>
                <a:ext uri="{FF2B5EF4-FFF2-40B4-BE49-F238E27FC236}">
                  <a16:creationId xmlns:a16="http://schemas.microsoft.com/office/drawing/2014/main" id="{CDD8E201-E60E-8D20-1264-F60121EAA809}"/>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8" name="直接连接符 10">
              <a:extLst>
                <a:ext uri="{FF2B5EF4-FFF2-40B4-BE49-F238E27FC236}">
                  <a16:creationId xmlns:a16="http://schemas.microsoft.com/office/drawing/2014/main" id="{6D8BC260-BE15-BB87-5E99-A1AC8677013E}"/>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1">
              <a:extLst>
                <a:ext uri="{FF2B5EF4-FFF2-40B4-BE49-F238E27FC236}">
                  <a16:creationId xmlns:a16="http://schemas.microsoft.com/office/drawing/2014/main" id="{B9D3A302-4D8C-454E-9632-9044BF224C79}"/>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0" name="直接连接符 13">
              <a:extLst>
                <a:ext uri="{FF2B5EF4-FFF2-40B4-BE49-F238E27FC236}">
                  <a16:creationId xmlns:a16="http://schemas.microsoft.com/office/drawing/2014/main" id="{38F41DAF-EBAE-7A97-E9C5-C3B89D4D1DDA}"/>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43720559"/>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A0692F5-C3A6-A7D3-CE32-F151D09F834C}"/>
              </a:ext>
            </a:extLst>
          </p:cNvPr>
          <p:cNvSpPr txBox="1"/>
          <p:nvPr/>
        </p:nvSpPr>
        <p:spPr>
          <a:xfrm>
            <a:off x="1981200" y="2225486"/>
            <a:ext cx="8961120" cy="1446550"/>
          </a:xfrm>
          <a:prstGeom prst="rect">
            <a:avLst/>
          </a:prstGeom>
          <a:noFill/>
        </p:spPr>
        <p:txBody>
          <a:bodyPr wrap="square" rtlCol="0">
            <a:spAutoFit/>
          </a:bodyPr>
          <a:lstStyle/>
          <a:p>
            <a:r>
              <a:rPr lang="fr-FR" altLang="zh-CN" sz="4400" b="1" dirty="0">
                <a:solidFill>
                  <a:schemeClr val="bg1"/>
                </a:solidFill>
              </a:rPr>
              <a:t>Quelles sont les différents types d’offres ou de cotations? </a:t>
            </a:r>
            <a:endParaRPr lang="zh-CN" altLang="en-US" sz="4400" b="1" dirty="0">
              <a:solidFill>
                <a:schemeClr val="bg1"/>
              </a:solidFill>
            </a:endParaRPr>
          </a:p>
        </p:txBody>
      </p:sp>
      <p:grpSp>
        <p:nvGrpSpPr>
          <p:cNvPr id="4" name="组合 20">
            <a:extLst>
              <a:ext uri="{FF2B5EF4-FFF2-40B4-BE49-F238E27FC236}">
                <a16:creationId xmlns:a16="http://schemas.microsoft.com/office/drawing/2014/main" id="{8AED5C8E-5CF7-006A-2E24-EF77E7F86F8F}"/>
              </a:ext>
            </a:extLst>
          </p:cNvPr>
          <p:cNvGrpSpPr/>
          <p:nvPr/>
        </p:nvGrpSpPr>
        <p:grpSpPr>
          <a:xfrm>
            <a:off x="233680" y="388621"/>
            <a:ext cx="579161" cy="5943599"/>
            <a:chOff x="233680" y="388621"/>
            <a:chExt cx="579161" cy="5943599"/>
          </a:xfrm>
        </p:grpSpPr>
        <p:sp>
          <p:nvSpPr>
            <p:cNvPr id="6" name="文本框 2">
              <a:extLst>
                <a:ext uri="{FF2B5EF4-FFF2-40B4-BE49-F238E27FC236}">
                  <a16:creationId xmlns:a16="http://schemas.microsoft.com/office/drawing/2014/main" id="{5B6D29D3-BD6A-C55A-6FBB-F04A9CEDC98C}"/>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7" name="直接连接符 4">
              <a:extLst>
                <a:ext uri="{FF2B5EF4-FFF2-40B4-BE49-F238E27FC236}">
                  <a16:creationId xmlns:a16="http://schemas.microsoft.com/office/drawing/2014/main" id="{3609984C-3161-0810-4154-79BBB0EC0AD0}"/>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7">
              <a:extLst>
                <a:ext uri="{FF2B5EF4-FFF2-40B4-BE49-F238E27FC236}">
                  <a16:creationId xmlns:a16="http://schemas.microsoft.com/office/drawing/2014/main" id="{B700415C-019C-17EF-081D-9C330160BB15}"/>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5" name="直接连接符 8">
              <a:extLst>
                <a:ext uri="{FF2B5EF4-FFF2-40B4-BE49-F238E27FC236}">
                  <a16:creationId xmlns:a16="http://schemas.microsoft.com/office/drawing/2014/main" id="{F6D1F418-0BBF-ED92-09CE-7E848B80E8A9}"/>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9">
              <a:extLst>
                <a:ext uri="{FF2B5EF4-FFF2-40B4-BE49-F238E27FC236}">
                  <a16:creationId xmlns:a16="http://schemas.microsoft.com/office/drawing/2014/main" id="{28712478-E4B8-D3AB-5217-8824560156D8}"/>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7" name="直接连接符 10">
              <a:extLst>
                <a:ext uri="{FF2B5EF4-FFF2-40B4-BE49-F238E27FC236}">
                  <a16:creationId xmlns:a16="http://schemas.microsoft.com/office/drawing/2014/main" id="{D7BD8CC2-CD32-97F2-56AB-1C0228CABD98}"/>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1">
              <a:extLst>
                <a:ext uri="{FF2B5EF4-FFF2-40B4-BE49-F238E27FC236}">
                  <a16:creationId xmlns:a16="http://schemas.microsoft.com/office/drawing/2014/main" id="{B630B65F-E95D-6510-2F3B-3599E730595D}"/>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9" name="直接连接符 13">
              <a:extLst>
                <a:ext uri="{FF2B5EF4-FFF2-40B4-BE49-F238E27FC236}">
                  <a16:creationId xmlns:a16="http://schemas.microsoft.com/office/drawing/2014/main" id="{254B3660-BCDD-A41B-35AA-D1832AE1140C}"/>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34348732"/>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6239C792-5D71-FC03-3C3E-97805BCC2DAA}"/>
              </a:ext>
            </a:extLst>
          </p:cNvPr>
          <p:cNvSpPr/>
          <p:nvPr/>
        </p:nvSpPr>
        <p:spPr>
          <a:xfrm>
            <a:off x="1706880" y="1144272"/>
            <a:ext cx="9174465" cy="4818377"/>
          </a:xfrm>
          <a:prstGeom prst="rect">
            <a:avLst/>
          </a:prstGeom>
          <a:no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C1FF3668-1754-2AB5-71E7-F968E9CD6411}"/>
              </a:ext>
            </a:extLst>
          </p:cNvPr>
          <p:cNvSpPr txBox="1"/>
          <p:nvPr/>
        </p:nvSpPr>
        <p:spPr>
          <a:xfrm>
            <a:off x="1706880" y="1144272"/>
            <a:ext cx="9174464" cy="4001095"/>
          </a:xfrm>
          <a:prstGeom prst="rect">
            <a:avLst/>
          </a:prstGeom>
          <a:noFill/>
        </p:spPr>
        <p:txBody>
          <a:bodyPr wrap="square" rtlCol="0">
            <a:spAutoFit/>
          </a:bodyPr>
          <a:lstStyle/>
          <a:p>
            <a:r>
              <a:rPr lang="zh-CN" altLang="en-US" sz="4000" b="1">
                <a:solidFill>
                  <a:schemeClr val="bg1"/>
                </a:solidFill>
                <a:latin typeface="宋体" panose="02010600030101010101" pitchFamily="2" charset="-122"/>
                <a:ea typeface="宋体" panose="02010600030101010101" pitchFamily="2" charset="-122"/>
              </a:rPr>
              <a:t>虚盘 </a:t>
            </a:r>
            <a:r>
              <a:rPr lang="fr-FR" altLang="zh-CN" sz="4000" b="1">
                <a:solidFill>
                  <a:schemeClr val="bg1"/>
                </a:solidFill>
                <a:latin typeface="宋体" panose="02010600030101010101" pitchFamily="2" charset="-122"/>
                <a:ea typeface="宋体" panose="02010600030101010101" pitchFamily="2" charset="-122"/>
              </a:rPr>
              <a:t>Offre ouverte </a:t>
            </a:r>
          </a:p>
          <a:p>
            <a:endParaRPr lang="fr-FR" altLang="zh-CN" sz="4000" b="1">
              <a:solidFill>
                <a:schemeClr val="bg1"/>
              </a:solidFill>
              <a:latin typeface="宋体" panose="02010600030101010101" pitchFamily="2" charset="-122"/>
              <a:ea typeface="宋体" panose="02010600030101010101" pitchFamily="2" charset="-122"/>
            </a:endParaRPr>
          </a:p>
          <a:p>
            <a:endParaRPr lang="fr-FR" altLang="zh-CN" sz="4000" b="1">
              <a:solidFill>
                <a:schemeClr val="bg1"/>
              </a:solidFill>
              <a:latin typeface="宋体" panose="02010600030101010101" pitchFamily="2" charset="-122"/>
              <a:ea typeface="宋体" panose="02010600030101010101" pitchFamily="2" charset="-122"/>
            </a:endParaRPr>
          </a:p>
          <a:p>
            <a:endParaRPr lang="fr-FR" altLang="zh-CN" sz="4000" b="1">
              <a:solidFill>
                <a:schemeClr val="bg1"/>
              </a:solidFill>
              <a:latin typeface="宋体" panose="02010600030101010101" pitchFamily="2" charset="-122"/>
              <a:ea typeface="宋体" panose="02010600030101010101" pitchFamily="2" charset="-122"/>
            </a:endParaRPr>
          </a:p>
          <a:p>
            <a:r>
              <a:rPr lang="zh-CN" altLang="en-US" sz="4000" b="1">
                <a:solidFill>
                  <a:schemeClr val="bg1"/>
                </a:solidFill>
                <a:latin typeface="宋体" panose="02010600030101010101" pitchFamily="2" charset="-122"/>
                <a:ea typeface="宋体" panose="02010600030101010101" pitchFamily="2" charset="-122"/>
              </a:rPr>
              <a:t>实盘 </a:t>
            </a:r>
            <a:r>
              <a:rPr lang="fr-FR" altLang="zh-CN" sz="4000" b="1">
                <a:solidFill>
                  <a:schemeClr val="bg1"/>
                </a:solidFill>
                <a:latin typeface="宋体" panose="02010600030101010101" pitchFamily="2" charset="-122"/>
                <a:ea typeface="宋体" panose="02010600030101010101" pitchFamily="2" charset="-122"/>
              </a:rPr>
              <a:t>Offre fermée</a:t>
            </a:r>
          </a:p>
          <a:p>
            <a:endParaRPr lang="fr-FR" altLang="zh-CN"/>
          </a:p>
          <a:p>
            <a:endParaRPr lang="fr-FR" altLang="zh-CN"/>
          </a:p>
          <a:p>
            <a:r>
              <a:rPr lang="fr-FR" altLang="zh-CN"/>
              <a:t> </a:t>
            </a:r>
            <a:endParaRPr lang="zh-CN" altLang="en-US" dirty="0"/>
          </a:p>
        </p:txBody>
      </p:sp>
      <p:sp>
        <p:nvSpPr>
          <p:cNvPr id="7" name="文本框 6">
            <a:extLst>
              <a:ext uri="{FF2B5EF4-FFF2-40B4-BE49-F238E27FC236}">
                <a16:creationId xmlns:a16="http://schemas.microsoft.com/office/drawing/2014/main" id="{5A33671A-9F8B-ADD2-1D6A-CFE0ED791A70}"/>
              </a:ext>
            </a:extLst>
          </p:cNvPr>
          <p:cNvSpPr txBox="1"/>
          <p:nvPr/>
        </p:nvSpPr>
        <p:spPr>
          <a:xfrm>
            <a:off x="2052320" y="2272715"/>
            <a:ext cx="8696960" cy="954107"/>
          </a:xfrm>
          <a:prstGeom prst="rect">
            <a:avLst/>
          </a:prstGeom>
          <a:noFill/>
        </p:spPr>
        <p:txBody>
          <a:bodyPr wrap="square">
            <a:spAutoFit/>
          </a:bodyPr>
          <a:lstStyle/>
          <a:p>
            <a:r>
              <a:rPr lang="zh-CN" altLang="en-US" sz="2800" b="1" dirty="0">
                <a:latin typeface="宋体" panose="02010600030101010101" pitchFamily="2" charset="-122"/>
                <a:ea typeface="宋体" panose="02010600030101010101" pitchFamily="2" charset="-122"/>
              </a:rPr>
              <a:t>即无约束力的报盘。一般情况下，多数报盘均为虚盘，虚盘不规定报盘的有效日期，并且附有保留条件。</a:t>
            </a:r>
            <a:endParaRPr lang="fr-FR" altLang="zh-CN" sz="2800" b="1" dirty="0">
              <a:latin typeface="宋体" panose="02010600030101010101" pitchFamily="2" charset="-122"/>
              <a:ea typeface="宋体" panose="02010600030101010101" pitchFamily="2" charset="-122"/>
            </a:endParaRPr>
          </a:p>
        </p:txBody>
      </p:sp>
      <p:sp>
        <p:nvSpPr>
          <p:cNvPr id="15" name="文本框 14">
            <a:extLst>
              <a:ext uri="{FF2B5EF4-FFF2-40B4-BE49-F238E27FC236}">
                <a16:creationId xmlns:a16="http://schemas.microsoft.com/office/drawing/2014/main" id="{2C854587-5E28-31B5-61D9-991FAA42222F}"/>
              </a:ext>
            </a:extLst>
          </p:cNvPr>
          <p:cNvSpPr txBox="1"/>
          <p:nvPr/>
        </p:nvSpPr>
        <p:spPr>
          <a:xfrm>
            <a:off x="2052320" y="4465786"/>
            <a:ext cx="8432800" cy="954107"/>
          </a:xfrm>
          <a:prstGeom prst="rect">
            <a:avLst/>
          </a:prstGeom>
          <a:noFill/>
        </p:spPr>
        <p:txBody>
          <a:bodyPr wrap="square">
            <a:spAutoFit/>
          </a:bodyPr>
          <a:lstStyle/>
          <a:p>
            <a:r>
              <a:rPr lang="zh-CN" altLang="en-US" sz="2800" b="1" dirty="0">
                <a:latin typeface="宋体" panose="02010600030101010101" pitchFamily="2" charset="-122"/>
                <a:ea typeface="宋体" panose="02010600030101010101" pitchFamily="2" charset="-122"/>
              </a:rPr>
              <a:t>规定有效日期，而且卖盘一旦被接受，报盘人就不能撤回。</a:t>
            </a:r>
            <a:endParaRPr lang="fr-FR" altLang="zh-CN" sz="2800" dirty="0"/>
          </a:p>
        </p:txBody>
      </p:sp>
      <p:grpSp>
        <p:nvGrpSpPr>
          <p:cNvPr id="13" name="组合 20">
            <a:extLst>
              <a:ext uri="{FF2B5EF4-FFF2-40B4-BE49-F238E27FC236}">
                <a16:creationId xmlns:a16="http://schemas.microsoft.com/office/drawing/2014/main" id="{2D9D8098-2ABB-4769-FDBD-C28AA0AE7601}"/>
              </a:ext>
            </a:extLst>
          </p:cNvPr>
          <p:cNvGrpSpPr/>
          <p:nvPr/>
        </p:nvGrpSpPr>
        <p:grpSpPr>
          <a:xfrm>
            <a:off x="233680" y="388621"/>
            <a:ext cx="579161" cy="5943599"/>
            <a:chOff x="233680" y="388621"/>
            <a:chExt cx="579161" cy="5943599"/>
          </a:xfrm>
        </p:grpSpPr>
        <p:sp>
          <p:nvSpPr>
            <p:cNvPr id="16" name="文本框 2">
              <a:extLst>
                <a:ext uri="{FF2B5EF4-FFF2-40B4-BE49-F238E27FC236}">
                  <a16:creationId xmlns:a16="http://schemas.microsoft.com/office/drawing/2014/main" id="{D8519D30-DE29-DD84-3AED-8971D128DCAE}"/>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17" name="直接连接符 4">
              <a:extLst>
                <a:ext uri="{FF2B5EF4-FFF2-40B4-BE49-F238E27FC236}">
                  <a16:creationId xmlns:a16="http://schemas.microsoft.com/office/drawing/2014/main" id="{2661E348-5206-BEC7-9E78-5ADD8E4B3473}"/>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7">
              <a:extLst>
                <a:ext uri="{FF2B5EF4-FFF2-40B4-BE49-F238E27FC236}">
                  <a16:creationId xmlns:a16="http://schemas.microsoft.com/office/drawing/2014/main" id="{472E1770-ED28-44E3-70FC-13EDD99476B2}"/>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9" name="直接连接符 8">
              <a:extLst>
                <a:ext uri="{FF2B5EF4-FFF2-40B4-BE49-F238E27FC236}">
                  <a16:creationId xmlns:a16="http://schemas.microsoft.com/office/drawing/2014/main" id="{CDA317B9-D628-B52B-82CB-11D7263E305E}"/>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9">
              <a:extLst>
                <a:ext uri="{FF2B5EF4-FFF2-40B4-BE49-F238E27FC236}">
                  <a16:creationId xmlns:a16="http://schemas.microsoft.com/office/drawing/2014/main" id="{DDB3D5C3-DA0E-8F83-46C0-8FF0AF54685A}"/>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22" name="直接连接符 10">
              <a:extLst>
                <a:ext uri="{FF2B5EF4-FFF2-40B4-BE49-F238E27FC236}">
                  <a16:creationId xmlns:a16="http://schemas.microsoft.com/office/drawing/2014/main" id="{D2085A09-4023-6E29-D238-2C32C6898E1E}"/>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11">
              <a:extLst>
                <a:ext uri="{FF2B5EF4-FFF2-40B4-BE49-F238E27FC236}">
                  <a16:creationId xmlns:a16="http://schemas.microsoft.com/office/drawing/2014/main" id="{9565F4D1-8A38-C32B-D12A-547E8C1602E0}"/>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4" name="直接连接符 13">
              <a:extLst>
                <a:ext uri="{FF2B5EF4-FFF2-40B4-BE49-F238E27FC236}">
                  <a16:creationId xmlns:a16="http://schemas.microsoft.com/office/drawing/2014/main" id="{54657F0E-ABB9-B9D9-E515-C2F656D42820}"/>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70067342"/>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6239C792-5D71-FC03-3C3E-97805BCC2DAA}"/>
              </a:ext>
            </a:extLst>
          </p:cNvPr>
          <p:cNvSpPr/>
          <p:nvPr/>
        </p:nvSpPr>
        <p:spPr>
          <a:xfrm>
            <a:off x="1127764" y="731548"/>
            <a:ext cx="10830556" cy="5231102"/>
          </a:xfrm>
          <a:prstGeom prst="rect">
            <a:avLst/>
          </a:prstGeom>
          <a:no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CCCAAA51-2DEC-BE9F-52DB-BC011EFF6925}"/>
              </a:ext>
            </a:extLst>
          </p:cNvPr>
          <p:cNvSpPr txBox="1"/>
          <p:nvPr/>
        </p:nvSpPr>
        <p:spPr>
          <a:xfrm>
            <a:off x="1523037" y="944882"/>
            <a:ext cx="8321063" cy="4401205"/>
          </a:xfrm>
          <a:prstGeom prst="rect">
            <a:avLst/>
          </a:prstGeom>
          <a:noFill/>
          <a:ln>
            <a:noFill/>
          </a:ln>
        </p:spPr>
        <p:txBody>
          <a:bodyPr wrap="square" rtlCol="0">
            <a:spAutoFit/>
          </a:bodyPr>
          <a:lstStyle/>
          <a:p>
            <a:endParaRPr lang="fr-FR" altLang="zh-CN" sz="4000" b="1" dirty="0">
              <a:solidFill>
                <a:schemeClr val="bg1"/>
              </a:solidFill>
              <a:latin typeface="宋体" panose="02010600030101010101" pitchFamily="2" charset="-122"/>
              <a:ea typeface="宋体" panose="02010600030101010101" pitchFamily="2" charset="-122"/>
            </a:endParaRPr>
          </a:p>
          <a:p>
            <a:endParaRPr lang="fr-FR" altLang="zh-CN" sz="4000" b="1" dirty="0">
              <a:solidFill>
                <a:schemeClr val="bg1"/>
              </a:solidFill>
              <a:latin typeface="宋体" panose="02010600030101010101" pitchFamily="2" charset="-122"/>
              <a:ea typeface="宋体" panose="02010600030101010101" pitchFamily="2" charset="-122"/>
            </a:endParaRPr>
          </a:p>
          <a:p>
            <a:endParaRPr lang="fr-FR" altLang="zh-CN" sz="4000" b="1" dirty="0">
              <a:solidFill>
                <a:schemeClr val="bg1"/>
              </a:solidFill>
              <a:latin typeface="宋体" panose="02010600030101010101" pitchFamily="2" charset="-122"/>
              <a:ea typeface="宋体" panose="02010600030101010101" pitchFamily="2" charset="-122"/>
            </a:endParaRPr>
          </a:p>
          <a:p>
            <a:endParaRPr lang="fr-FR" altLang="zh-CN" sz="4000" b="1" dirty="0">
              <a:solidFill>
                <a:schemeClr val="bg1"/>
              </a:solidFill>
              <a:latin typeface="宋体" panose="02010600030101010101" pitchFamily="2" charset="-122"/>
              <a:ea typeface="宋体" panose="02010600030101010101" pitchFamily="2" charset="-122"/>
            </a:endParaRPr>
          </a:p>
          <a:p>
            <a:endParaRPr lang="fr-FR" altLang="zh-CN" sz="4000" b="1" dirty="0">
              <a:solidFill>
                <a:schemeClr val="bg1"/>
              </a:solidFill>
              <a:latin typeface="宋体" panose="02010600030101010101" pitchFamily="2" charset="-122"/>
              <a:ea typeface="宋体" panose="02010600030101010101" pitchFamily="2" charset="-122"/>
            </a:endParaRPr>
          </a:p>
          <a:p>
            <a:endParaRPr lang="fr-FR" altLang="zh-CN" sz="4000" b="1" dirty="0">
              <a:solidFill>
                <a:schemeClr val="bg1"/>
              </a:solidFill>
              <a:latin typeface="宋体" panose="02010600030101010101" pitchFamily="2" charset="-122"/>
              <a:ea typeface="宋体" panose="02010600030101010101" pitchFamily="2" charset="-122"/>
            </a:endParaRPr>
          </a:p>
          <a:p>
            <a:endParaRPr lang="en-US" altLang="zh-CN" sz="4000" b="1" dirty="0">
              <a:solidFill>
                <a:schemeClr val="bg1"/>
              </a:solidFill>
              <a:latin typeface="宋体" panose="02010600030101010101" pitchFamily="2" charset="-122"/>
              <a:ea typeface="宋体" panose="02010600030101010101" pitchFamily="2" charset="-122"/>
            </a:endParaRPr>
          </a:p>
        </p:txBody>
      </p:sp>
      <p:grpSp>
        <p:nvGrpSpPr>
          <p:cNvPr id="25" name="组合 24">
            <a:extLst>
              <a:ext uri="{FF2B5EF4-FFF2-40B4-BE49-F238E27FC236}">
                <a16:creationId xmlns:a16="http://schemas.microsoft.com/office/drawing/2014/main" id="{408EA065-15BF-7EA1-102F-A306A5E90F23}"/>
              </a:ext>
            </a:extLst>
          </p:cNvPr>
          <p:cNvGrpSpPr/>
          <p:nvPr/>
        </p:nvGrpSpPr>
        <p:grpSpPr>
          <a:xfrm>
            <a:off x="1958742" y="1721670"/>
            <a:ext cx="8526406" cy="2980098"/>
            <a:chOff x="1847945" y="1247193"/>
            <a:chExt cx="8526406" cy="2980098"/>
          </a:xfrm>
        </p:grpSpPr>
        <p:grpSp>
          <p:nvGrpSpPr>
            <p:cNvPr id="23" name="组合 22">
              <a:extLst>
                <a:ext uri="{FF2B5EF4-FFF2-40B4-BE49-F238E27FC236}">
                  <a16:creationId xmlns:a16="http://schemas.microsoft.com/office/drawing/2014/main" id="{89177F50-94D4-ABE7-1C95-D455EF80D59C}"/>
                </a:ext>
              </a:extLst>
            </p:cNvPr>
            <p:cNvGrpSpPr/>
            <p:nvPr/>
          </p:nvGrpSpPr>
          <p:grpSpPr>
            <a:xfrm>
              <a:off x="3675277" y="1247193"/>
              <a:ext cx="6699074" cy="2980098"/>
              <a:chOff x="3675277" y="1247193"/>
              <a:chExt cx="6699074" cy="2980098"/>
            </a:xfrm>
          </p:grpSpPr>
          <p:grpSp>
            <p:nvGrpSpPr>
              <p:cNvPr id="13" name="图形 3" descr="层次结构">
                <a:extLst>
                  <a:ext uri="{FF2B5EF4-FFF2-40B4-BE49-F238E27FC236}">
                    <a16:creationId xmlns:a16="http://schemas.microsoft.com/office/drawing/2014/main" id="{17767C78-7DDA-D2BD-5637-2537B9D8C05D}"/>
                  </a:ext>
                </a:extLst>
              </p:cNvPr>
              <p:cNvGrpSpPr/>
              <p:nvPr/>
            </p:nvGrpSpPr>
            <p:grpSpPr>
              <a:xfrm>
                <a:off x="5103876" y="1247193"/>
                <a:ext cx="5270475" cy="2980098"/>
                <a:chOff x="4925589" y="1168506"/>
                <a:chExt cx="5003214" cy="2980098"/>
              </a:xfrm>
              <a:solidFill>
                <a:srgbClr val="000000"/>
              </a:solidFill>
            </p:grpSpPr>
            <p:sp>
              <p:nvSpPr>
                <p:cNvPr id="15" name="流程图: 可选过程 14">
                  <a:extLst>
                    <a:ext uri="{FF2B5EF4-FFF2-40B4-BE49-F238E27FC236}">
                      <a16:creationId xmlns:a16="http://schemas.microsoft.com/office/drawing/2014/main" id="{42AC4238-7F67-D1ED-F245-3FF7BFBFC8B1}"/>
                    </a:ext>
                  </a:extLst>
                </p:cNvPr>
                <p:cNvSpPr/>
                <p:nvPr/>
              </p:nvSpPr>
              <p:spPr>
                <a:xfrm>
                  <a:off x="6977053" y="3296646"/>
                  <a:ext cx="1217082" cy="851958"/>
                </a:xfrm>
                <a:prstGeom prst="flowChartAlternateProcess">
                  <a:avLst/>
                </a:prstGeom>
                <a:solidFill>
                  <a:schemeClr val="bg2"/>
                </a:solidFill>
                <a:ln w="60821" cap="flat">
                  <a:solidFill>
                    <a:srgbClr val="C55A1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3200" dirty="0"/>
                    <a:t>   CIF</a:t>
                  </a:r>
                  <a:endParaRPr lang="zh-CN" altLang="en-US" sz="3200" dirty="0"/>
                </a:p>
              </p:txBody>
            </p:sp>
            <p:sp>
              <p:nvSpPr>
                <p:cNvPr id="16" name="任意多边形: 形状 15">
                  <a:extLst>
                    <a:ext uri="{FF2B5EF4-FFF2-40B4-BE49-F238E27FC236}">
                      <a16:creationId xmlns:a16="http://schemas.microsoft.com/office/drawing/2014/main" id="{D1E5BF8A-20A9-B782-67CB-D9D30CEFA1B4}"/>
                    </a:ext>
                  </a:extLst>
                </p:cNvPr>
                <p:cNvSpPr/>
                <p:nvPr/>
              </p:nvSpPr>
              <p:spPr>
                <a:xfrm>
                  <a:off x="4925589" y="1168506"/>
                  <a:ext cx="1944581" cy="851958"/>
                </a:xfrm>
                <a:custGeom>
                  <a:avLst/>
                  <a:gdLst>
                    <a:gd name="connsiteX0" fmla="*/ 0 w 1217082"/>
                    <a:gd name="connsiteY0" fmla="*/ 0 h 851958"/>
                    <a:gd name="connsiteX1" fmla="*/ 1217083 w 1217082"/>
                    <a:gd name="connsiteY1" fmla="*/ 0 h 851958"/>
                    <a:gd name="connsiteX2" fmla="*/ 1217083 w 1217082"/>
                    <a:gd name="connsiteY2" fmla="*/ 851958 h 851958"/>
                    <a:gd name="connsiteX3" fmla="*/ 0 w 1217082"/>
                    <a:gd name="connsiteY3" fmla="*/ 851958 h 851958"/>
                  </a:gdLst>
                  <a:ahLst/>
                  <a:cxnLst>
                    <a:cxn ang="0">
                      <a:pos x="connsiteX0" y="connsiteY0"/>
                    </a:cxn>
                    <a:cxn ang="0">
                      <a:pos x="connsiteX1" y="connsiteY1"/>
                    </a:cxn>
                    <a:cxn ang="0">
                      <a:pos x="connsiteX2" y="connsiteY2"/>
                    </a:cxn>
                    <a:cxn ang="0">
                      <a:pos x="connsiteX3" y="connsiteY3"/>
                    </a:cxn>
                  </a:cxnLst>
                  <a:rect l="l" t="t" r="r" b="b"/>
                  <a:pathLst>
                    <a:path w="1217082" h="851958">
                      <a:moveTo>
                        <a:pt x="0" y="0"/>
                      </a:moveTo>
                      <a:lnTo>
                        <a:pt x="1217083" y="0"/>
                      </a:lnTo>
                      <a:lnTo>
                        <a:pt x="1217083" y="851958"/>
                      </a:lnTo>
                      <a:lnTo>
                        <a:pt x="0" y="851958"/>
                      </a:lnTo>
                      <a:close/>
                    </a:path>
                  </a:pathLst>
                </a:custGeom>
                <a:solidFill>
                  <a:schemeClr val="bg2"/>
                </a:solidFill>
                <a:ln w="60821" cap="flat">
                  <a:solidFill>
                    <a:srgbClr val="C55A11"/>
                  </a:solidFill>
                  <a:prstDash val="solid"/>
                  <a:miter/>
                </a:ln>
              </p:spPr>
              <p:txBody>
                <a:bodyPr rtlCol="0" anchor="ctr"/>
                <a:lstStyle/>
                <a:p>
                  <a:r>
                    <a:rPr lang="zh-CN" altLang="en-US" sz="3200" dirty="0"/>
                    <a:t>贸易术语</a:t>
                  </a:r>
                </a:p>
              </p:txBody>
            </p:sp>
            <p:sp>
              <p:nvSpPr>
                <p:cNvPr id="17" name="流程图: 可选过程 16">
                  <a:extLst>
                    <a:ext uri="{FF2B5EF4-FFF2-40B4-BE49-F238E27FC236}">
                      <a16:creationId xmlns:a16="http://schemas.microsoft.com/office/drawing/2014/main" id="{D82B30BE-57B3-00E6-4B5E-0B5495ABC700}"/>
                    </a:ext>
                  </a:extLst>
                </p:cNvPr>
                <p:cNvSpPr/>
                <p:nvPr/>
              </p:nvSpPr>
              <p:spPr>
                <a:xfrm>
                  <a:off x="5242384" y="3276326"/>
                  <a:ext cx="1217082" cy="851958"/>
                </a:xfrm>
                <a:prstGeom prst="flowChartAlternateProcess">
                  <a:avLst/>
                </a:prstGeom>
                <a:solidFill>
                  <a:schemeClr val="bg2"/>
                </a:solidFill>
                <a:ln w="60821" cap="flat">
                  <a:solidFill>
                    <a:srgbClr val="C55A1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3200" dirty="0"/>
                    <a:t>  CFR</a:t>
                  </a:r>
                  <a:endParaRPr lang="zh-CN" altLang="en-US" sz="3200" dirty="0"/>
                </a:p>
              </p:txBody>
            </p:sp>
            <p:sp>
              <p:nvSpPr>
                <p:cNvPr id="19" name="流程图: 可选过程 18">
                  <a:extLst>
                    <a:ext uri="{FF2B5EF4-FFF2-40B4-BE49-F238E27FC236}">
                      <a16:creationId xmlns:a16="http://schemas.microsoft.com/office/drawing/2014/main" id="{7B6D4F07-4085-4E2C-B7F3-C0364C272327}"/>
                    </a:ext>
                  </a:extLst>
                </p:cNvPr>
                <p:cNvSpPr/>
                <p:nvPr/>
              </p:nvSpPr>
              <p:spPr>
                <a:xfrm>
                  <a:off x="8711721" y="3269789"/>
                  <a:ext cx="1217082" cy="851958"/>
                </a:xfrm>
                <a:prstGeom prst="flowChartAlternateProcess">
                  <a:avLst/>
                </a:prstGeom>
                <a:solidFill>
                  <a:schemeClr val="bg2"/>
                </a:solidFill>
                <a:ln w="60821" cap="flat">
                  <a:solidFill>
                    <a:srgbClr val="C55A1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3200" dirty="0"/>
                    <a:t>  CPT</a:t>
                  </a:r>
                  <a:endParaRPr lang="zh-CN" altLang="en-US" sz="3200" dirty="0"/>
                </a:p>
              </p:txBody>
            </p:sp>
          </p:grpSp>
          <p:sp>
            <p:nvSpPr>
              <p:cNvPr id="22" name="流程图: 可选过程 21">
                <a:extLst>
                  <a:ext uri="{FF2B5EF4-FFF2-40B4-BE49-F238E27FC236}">
                    <a16:creationId xmlns:a16="http://schemas.microsoft.com/office/drawing/2014/main" id="{82FD0EA1-D073-ABBF-9B1B-C109E0C03CE4}"/>
                  </a:ext>
                </a:extLst>
              </p:cNvPr>
              <p:cNvSpPr/>
              <p:nvPr/>
            </p:nvSpPr>
            <p:spPr>
              <a:xfrm>
                <a:off x="3675277" y="3351269"/>
                <a:ext cx="1217082" cy="851958"/>
              </a:xfrm>
              <a:prstGeom prst="flowChartAlternateProcess">
                <a:avLst/>
              </a:prstGeom>
              <a:solidFill>
                <a:schemeClr val="bg2"/>
              </a:solidFill>
              <a:ln w="60821" cap="flat">
                <a:solidFill>
                  <a:srgbClr val="C55A1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3200" dirty="0"/>
                  <a:t> FOB</a:t>
                </a:r>
                <a:endParaRPr lang="zh-CN" altLang="en-US" sz="3200" dirty="0"/>
              </a:p>
            </p:txBody>
          </p:sp>
        </p:grpSp>
        <p:sp>
          <p:nvSpPr>
            <p:cNvPr id="24" name="流程图: 可选过程 23">
              <a:extLst>
                <a:ext uri="{FF2B5EF4-FFF2-40B4-BE49-F238E27FC236}">
                  <a16:creationId xmlns:a16="http://schemas.microsoft.com/office/drawing/2014/main" id="{0499982A-4A75-6169-61ED-898D37DFA460}"/>
                </a:ext>
              </a:extLst>
            </p:cNvPr>
            <p:cNvSpPr/>
            <p:nvPr/>
          </p:nvSpPr>
          <p:spPr>
            <a:xfrm>
              <a:off x="1847945" y="3366230"/>
              <a:ext cx="1282097" cy="851958"/>
            </a:xfrm>
            <a:prstGeom prst="flowChartAlternateProcess">
              <a:avLst/>
            </a:prstGeom>
            <a:solidFill>
              <a:schemeClr val="bg2"/>
            </a:solidFill>
            <a:ln w="60821" cap="flat">
              <a:solidFill>
                <a:srgbClr val="C55A1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3200" dirty="0"/>
                <a:t> EXW</a:t>
              </a:r>
              <a:endParaRPr lang="zh-CN" altLang="en-US" sz="3200" dirty="0"/>
            </a:p>
          </p:txBody>
        </p:sp>
      </p:grpSp>
      <p:grpSp>
        <p:nvGrpSpPr>
          <p:cNvPr id="31" name="组合 20">
            <a:extLst>
              <a:ext uri="{FF2B5EF4-FFF2-40B4-BE49-F238E27FC236}">
                <a16:creationId xmlns:a16="http://schemas.microsoft.com/office/drawing/2014/main" id="{9D8BD27A-1ACA-0E05-8862-A99462F4245A}"/>
              </a:ext>
            </a:extLst>
          </p:cNvPr>
          <p:cNvGrpSpPr/>
          <p:nvPr/>
        </p:nvGrpSpPr>
        <p:grpSpPr>
          <a:xfrm>
            <a:off x="233680" y="388621"/>
            <a:ext cx="579161" cy="5943599"/>
            <a:chOff x="233680" y="388621"/>
            <a:chExt cx="579161" cy="5943599"/>
          </a:xfrm>
        </p:grpSpPr>
        <p:sp>
          <p:nvSpPr>
            <p:cNvPr id="32" name="文本框 2">
              <a:extLst>
                <a:ext uri="{FF2B5EF4-FFF2-40B4-BE49-F238E27FC236}">
                  <a16:creationId xmlns:a16="http://schemas.microsoft.com/office/drawing/2014/main" id="{4C0930F6-65B0-53D3-102D-A2C7037A6890}"/>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33" name="直接连接符 4">
              <a:extLst>
                <a:ext uri="{FF2B5EF4-FFF2-40B4-BE49-F238E27FC236}">
                  <a16:creationId xmlns:a16="http://schemas.microsoft.com/office/drawing/2014/main" id="{7C3885B5-0484-A432-40D4-C9B29D2419D2}"/>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文本框 7">
              <a:extLst>
                <a:ext uri="{FF2B5EF4-FFF2-40B4-BE49-F238E27FC236}">
                  <a16:creationId xmlns:a16="http://schemas.microsoft.com/office/drawing/2014/main" id="{D561DBD9-BEEB-0651-C358-B265ACD5F284}"/>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35" name="直接连接符 8">
              <a:extLst>
                <a:ext uri="{FF2B5EF4-FFF2-40B4-BE49-F238E27FC236}">
                  <a16:creationId xmlns:a16="http://schemas.microsoft.com/office/drawing/2014/main" id="{5A5F929B-010B-665A-F4DF-8957E56C1580}"/>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文本框 9">
              <a:extLst>
                <a:ext uri="{FF2B5EF4-FFF2-40B4-BE49-F238E27FC236}">
                  <a16:creationId xmlns:a16="http://schemas.microsoft.com/office/drawing/2014/main" id="{BA2AE248-53CA-2563-4117-7183131F0203}"/>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37" name="直接连接符 10">
              <a:extLst>
                <a:ext uri="{FF2B5EF4-FFF2-40B4-BE49-F238E27FC236}">
                  <a16:creationId xmlns:a16="http://schemas.microsoft.com/office/drawing/2014/main" id="{31786B83-90DD-7564-2A92-84D2F31DB4BB}"/>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文本框 11">
              <a:extLst>
                <a:ext uri="{FF2B5EF4-FFF2-40B4-BE49-F238E27FC236}">
                  <a16:creationId xmlns:a16="http://schemas.microsoft.com/office/drawing/2014/main" id="{4C6BBA93-09BA-15A6-010B-A8EEB9819901}"/>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39" name="直接连接符 13">
              <a:extLst>
                <a:ext uri="{FF2B5EF4-FFF2-40B4-BE49-F238E27FC236}">
                  <a16:creationId xmlns:a16="http://schemas.microsoft.com/office/drawing/2014/main" id="{9A88DC58-B3E5-5131-0821-0ABE8662CC2F}"/>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55240371"/>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6239C792-5D71-FC03-3C3E-97805BCC2DAA}"/>
              </a:ext>
            </a:extLst>
          </p:cNvPr>
          <p:cNvSpPr/>
          <p:nvPr/>
        </p:nvSpPr>
        <p:spPr>
          <a:xfrm>
            <a:off x="1127764" y="731548"/>
            <a:ext cx="10830556" cy="5231102"/>
          </a:xfrm>
          <a:prstGeom prst="rect">
            <a:avLst/>
          </a:prstGeom>
          <a:no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CCCAAA51-2DEC-BE9F-52DB-BC011EFF6925}"/>
              </a:ext>
            </a:extLst>
          </p:cNvPr>
          <p:cNvSpPr txBox="1"/>
          <p:nvPr/>
        </p:nvSpPr>
        <p:spPr>
          <a:xfrm>
            <a:off x="1270002" y="731548"/>
            <a:ext cx="8321063" cy="4401205"/>
          </a:xfrm>
          <a:prstGeom prst="rect">
            <a:avLst/>
          </a:prstGeom>
          <a:noFill/>
          <a:ln>
            <a:noFill/>
          </a:ln>
        </p:spPr>
        <p:txBody>
          <a:bodyPr wrap="square" rtlCol="0">
            <a:spAutoFit/>
          </a:bodyPr>
          <a:lstStyle/>
          <a:p>
            <a:r>
              <a:rPr lang="zh-CN" altLang="en-US" sz="4000" b="1" dirty="0">
                <a:solidFill>
                  <a:schemeClr val="bg1"/>
                </a:solidFill>
                <a:latin typeface="宋体" panose="02010600030101010101" pitchFamily="2" charset="-122"/>
                <a:ea typeface="宋体" panose="02010600030101010101" pitchFamily="2" charset="-122"/>
              </a:rPr>
              <a:t>报盘价格五要素：</a:t>
            </a:r>
            <a:endParaRPr lang="fr-FR" altLang="zh-CN" sz="4000" b="1" dirty="0">
              <a:solidFill>
                <a:schemeClr val="bg1"/>
              </a:solidFill>
              <a:latin typeface="宋体" panose="02010600030101010101" pitchFamily="2" charset="-122"/>
              <a:ea typeface="宋体" panose="02010600030101010101" pitchFamily="2" charset="-122"/>
            </a:endParaRPr>
          </a:p>
          <a:p>
            <a:endParaRPr lang="fr-FR" altLang="zh-CN" sz="4000" b="1" dirty="0">
              <a:solidFill>
                <a:schemeClr val="bg1"/>
              </a:solidFill>
              <a:latin typeface="宋体" panose="02010600030101010101" pitchFamily="2" charset="-122"/>
              <a:ea typeface="宋体" panose="02010600030101010101" pitchFamily="2" charset="-122"/>
            </a:endParaRPr>
          </a:p>
          <a:p>
            <a:endParaRPr lang="fr-FR" altLang="zh-CN" sz="4000" b="1" dirty="0">
              <a:solidFill>
                <a:schemeClr val="bg1"/>
              </a:solidFill>
              <a:latin typeface="宋体" panose="02010600030101010101" pitchFamily="2" charset="-122"/>
              <a:ea typeface="宋体" panose="02010600030101010101" pitchFamily="2" charset="-122"/>
            </a:endParaRPr>
          </a:p>
          <a:p>
            <a:endParaRPr lang="fr-FR" altLang="zh-CN" sz="4000" b="1" dirty="0">
              <a:solidFill>
                <a:schemeClr val="bg1"/>
              </a:solidFill>
              <a:latin typeface="宋体" panose="02010600030101010101" pitchFamily="2" charset="-122"/>
              <a:ea typeface="宋体" panose="02010600030101010101" pitchFamily="2" charset="-122"/>
            </a:endParaRPr>
          </a:p>
          <a:p>
            <a:endParaRPr lang="fr-FR" altLang="zh-CN" sz="4000" b="1" dirty="0">
              <a:solidFill>
                <a:schemeClr val="bg1"/>
              </a:solidFill>
              <a:latin typeface="宋体" panose="02010600030101010101" pitchFamily="2" charset="-122"/>
              <a:ea typeface="宋体" panose="02010600030101010101" pitchFamily="2" charset="-122"/>
            </a:endParaRPr>
          </a:p>
          <a:p>
            <a:endParaRPr lang="fr-FR" altLang="zh-CN" sz="4000" b="1" dirty="0">
              <a:solidFill>
                <a:schemeClr val="bg1"/>
              </a:solidFill>
              <a:latin typeface="宋体" panose="02010600030101010101" pitchFamily="2" charset="-122"/>
              <a:ea typeface="宋体" panose="02010600030101010101" pitchFamily="2" charset="-122"/>
            </a:endParaRPr>
          </a:p>
          <a:p>
            <a:endParaRPr lang="en-US" altLang="zh-CN" sz="4000" b="1" dirty="0">
              <a:solidFill>
                <a:schemeClr val="bg1"/>
              </a:solidFill>
              <a:latin typeface="宋体" panose="02010600030101010101" pitchFamily="2" charset="-122"/>
              <a:ea typeface="宋体" panose="02010600030101010101" pitchFamily="2" charset="-122"/>
            </a:endParaRPr>
          </a:p>
        </p:txBody>
      </p:sp>
      <p:graphicFrame>
        <p:nvGraphicFramePr>
          <p:cNvPr id="18" name="图示 17">
            <a:extLst>
              <a:ext uri="{FF2B5EF4-FFF2-40B4-BE49-F238E27FC236}">
                <a16:creationId xmlns:a16="http://schemas.microsoft.com/office/drawing/2014/main" id="{2E43FE89-E9C2-BE26-D9DC-89EF426924F7}"/>
              </a:ext>
            </a:extLst>
          </p:cNvPr>
          <p:cNvGraphicFramePr/>
          <p:nvPr/>
        </p:nvGraphicFramePr>
        <p:xfrm>
          <a:off x="1463042" y="1747520"/>
          <a:ext cx="10160000" cy="30797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6" name="文本框 25">
            <a:extLst>
              <a:ext uri="{FF2B5EF4-FFF2-40B4-BE49-F238E27FC236}">
                <a16:creationId xmlns:a16="http://schemas.microsoft.com/office/drawing/2014/main" id="{C618789D-3C9A-14B7-55AC-A19726DC0AE0}"/>
              </a:ext>
            </a:extLst>
          </p:cNvPr>
          <p:cNvSpPr txBox="1"/>
          <p:nvPr/>
        </p:nvSpPr>
        <p:spPr>
          <a:xfrm>
            <a:off x="1463054" y="4071521"/>
            <a:ext cx="8442944"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zh-CN" sz="40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Exemple: USD20.0/PC FOB QINGDAO</a:t>
            </a:r>
            <a:endParaRPr kumimoji="0" lang="en-US" altLang="zh-CN" sz="40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grpSp>
        <p:nvGrpSpPr>
          <p:cNvPr id="23" name="组合 20">
            <a:extLst>
              <a:ext uri="{FF2B5EF4-FFF2-40B4-BE49-F238E27FC236}">
                <a16:creationId xmlns:a16="http://schemas.microsoft.com/office/drawing/2014/main" id="{814D0507-6AC5-483F-2DC5-D07C766FB7E3}"/>
              </a:ext>
            </a:extLst>
          </p:cNvPr>
          <p:cNvGrpSpPr/>
          <p:nvPr/>
        </p:nvGrpSpPr>
        <p:grpSpPr>
          <a:xfrm>
            <a:off x="233680" y="388621"/>
            <a:ext cx="579161" cy="5943599"/>
            <a:chOff x="233680" y="388621"/>
            <a:chExt cx="579161" cy="5943599"/>
          </a:xfrm>
        </p:grpSpPr>
        <p:sp>
          <p:nvSpPr>
            <p:cNvPr id="24" name="文本框 2">
              <a:extLst>
                <a:ext uri="{FF2B5EF4-FFF2-40B4-BE49-F238E27FC236}">
                  <a16:creationId xmlns:a16="http://schemas.microsoft.com/office/drawing/2014/main" id="{5F146898-B97B-887B-C1A7-BF96651D2885}"/>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25" name="直接连接符 4">
              <a:extLst>
                <a:ext uri="{FF2B5EF4-FFF2-40B4-BE49-F238E27FC236}">
                  <a16:creationId xmlns:a16="http://schemas.microsoft.com/office/drawing/2014/main" id="{D5E3DA60-C837-E3D6-C7A4-88B2F18F4589}"/>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文本框 7">
              <a:extLst>
                <a:ext uri="{FF2B5EF4-FFF2-40B4-BE49-F238E27FC236}">
                  <a16:creationId xmlns:a16="http://schemas.microsoft.com/office/drawing/2014/main" id="{B69D0013-60C3-C977-3D18-B866D4F819D8}"/>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28" name="直接连接符 8">
              <a:extLst>
                <a:ext uri="{FF2B5EF4-FFF2-40B4-BE49-F238E27FC236}">
                  <a16:creationId xmlns:a16="http://schemas.microsoft.com/office/drawing/2014/main" id="{1DE65608-AA58-9F4A-5688-FB21D76090E9}"/>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9">
              <a:extLst>
                <a:ext uri="{FF2B5EF4-FFF2-40B4-BE49-F238E27FC236}">
                  <a16:creationId xmlns:a16="http://schemas.microsoft.com/office/drawing/2014/main" id="{FEF2935A-4E1D-D8E9-2E55-8246503DF0AA}"/>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30" name="直接连接符 10">
              <a:extLst>
                <a:ext uri="{FF2B5EF4-FFF2-40B4-BE49-F238E27FC236}">
                  <a16:creationId xmlns:a16="http://schemas.microsoft.com/office/drawing/2014/main" id="{C51BCABC-6DDE-E8BD-51C5-B7F48E855F9D}"/>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文本框 11">
              <a:extLst>
                <a:ext uri="{FF2B5EF4-FFF2-40B4-BE49-F238E27FC236}">
                  <a16:creationId xmlns:a16="http://schemas.microsoft.com/office/drawing/2014/main" id="{1751D54D-F576-DBD1-5BA9-6618A2C324FC}"/>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32" name="直接连接符 13">
              <a:extLst>
                <a:ext uri="{FF2B5EF4-FFF2-40B4-BE49-F238E27FC236}">
                  <a16:creationId xmlns:a16="http://schemas.microsoft.com/office/drawing/2014/main" id="{9747EDAD-578E-0919-1C86-2DCC98077BE4}"/>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88459723"/>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AsOne/>
      </p:bldGraphic>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6239C792-5D71-FC03-3C3E-97805BCC2DAA}"/>
              </a:ext>
            </a:extLst>
          </p:cNvPr>
          <p:cNvSpPr/>
          <p:nvPr/>
        </p:nvSpPr>
        <p:spPr>
          <a:xfrm>
            <a:off x="1127764" y="731548"/>
            <a:ext cx="10830556" cy="5231102"/>
          </a:xfrm>
          <a:prstGeom prst="rect">
            <a:avLst/>
          </a:prstGeom>
          <a:no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CCCAAA51-2DEC-BE9F-52DB-BC011EFF6925}"/>
              </a:ext>
            </a:extLst>
          </p:cNvPr>
          <p:cNvSpPr txBox="1"/>
          <p:nvPr/>
        </p:nvSpPr>
        <p:spPr>
          <a:xfrm>
            <a:off x="1270002" y="731548"/>
            <a:ext cx="10342878" cy="4401205"/>
          </a:xfrm>
          <a:prstGeom prst="rect">
            <a:avLst/>
          </a:prstGeom>
          <a:noFill/>
          <a:ln>
            <a:noFill/>
          </a:ln>
        </p:spPr>
        <p:txBody>
          <a:bodyPr wrap="square" rtlCol="0">
            <a:spAutoFit/>
          </a:bodyPr>
          <a:lstStyle/>
          <a:p>
            <a:r>
              <a:rPr lang="zh-CN" altLang="en-US" sz="4000" b="1" dirty="0">
                <a:solidFill>
                  <a:schemeClr val="bg1"/>
                </a:solidFill>
                <a:latin typeface="宋体" panose="02010600030101010101" pitchFamily="2" charset="-122"/>
                <a:ea typeface="宋体" panose="02010600030101010101" pitchFamily="2" charset="-122"/>
              </a:rPr>
              <a:t>佣金与折扣</a:t>
            </a:r>
            <a:r>
              <a:rPr lang="fr-FR" altLang="zh-CN" sz="4000" b="1" dirty="0">
                <a:solidFill>
                  <a:schemeClr val="bg1"/>
                </a:solidFill>
                <a:latin typeface="宋体" panose="02010600030101010101" pitchFamily="2" charset="-122"/>
                <a:ea typeface="宋体" panose="02010600030101010101" pitchFamily="2" charset="-122"/>
              </a:rPr>
              <a:t>(commission et remise)</a:t>
            </a:r>
            <a:r>
              <a:rPr lang="zh-CN" altLang="en-US" sz="4000" b="1" dirty="0">
                <a:solidFill>
                  <a:schemeClr val="bg1"/>
                </a:solidFill>
                <a:latin typeface="宋体" panose="02010600030101010101" pitchFamily="2" charset="-122"/>
                <a:ea typeface="宋体" panose="02010600030101010101" pitchFamily="2" charset="-122"/>
              </a:rPr>
              <a:t>：</a:t>
            </a:r>
            <a:endParaRPr lang="fr-FR" altLang="zh-CN" sz="4000" b="1" dirty="0">
              <a:solidFill>
                <a:schemeClr val="bg1"/>
              </a:solidFill>
              <a:latin typeface="宋体" panose="02010600030101010101" pitchFamily="2" charset="-122"/>
              <a:ea typeface="宋体" panose="02010600030101010101" pitchFamily="2" charset="-122"/>
            </a:endParaRPr>
          </a:p>
          <a:p>
            <a:endParaRPr lang="fr-FR" altLang="zh-CN" sz="4000" b="1" dirty="0">
              <a:solidFill>
                <a:schemeClr val="bg1"/>
              </a:solidFill>
              <a:latin typeface="宋体" panose="02010600030101010101" pitchFamily="2" charset="-122"/>
              <a:ea typeface="宋体" panose="02010600030101010101" pitchFamily="2" charset="-122"/>
            </a:endParaRPr>
          </a:p>
          <a:p>
            <a:endParaRPr lang="fr-FR" altLang="zh-CN" sz="4000" b="1" dirty="0">
              <a:solidFill>
                <a:schemeClr val="bg1"/>
              </a:solidFill>
              <a:latin typeface="宋体" panose="02010600030101010101" pitchFamily="2" charset="-122"/>
              <a:ea typeface="宋体" panose="02010600030101010101" pitchFamily="2" charset="-122"/>
            </a:endParaRPr>
          </a:p>
          <a:p>
            <a:endParaRPr lang="fr-FR" altLang="zh-CN" sz="4000" b="1" dirty="0">
              <a:solidFill>
                <a:schemeClr val="bg1"/>
              </a:solidFill>
              <a:latin typeface="宋体" panose="02010600030101010101" pitchFamily="2" charset="-122"/>
              <a:ea typeface="宋体" panose="02010600030101010101" pitchFamily="2" charset="-122"/>
            </a:endParaRPr>
          </a:p>
          <a:p>
            <a:endParaRPr lang="fr-FR" altLang="zh-CN" sz="4000" b="1" dirty="0">
              <a:solidFill>
                <a:schemeClr val="bg1"/>
              </a:solidFill>
              <a:latin typeface="宋体" panose="02010600030101010101" pitchFamily="2" charset="-122"/>
              <a:ea typeface="宋体" panose="02010600030101010101" pitchFamily="2" charset="-122"/>
            </a:endParaRPr>
          </a:p>
          <a:p>
            <a:endParaRPr lang="fr-FR" altLang="zh-CN" sz="4000" b="1" dirty="0">
              <a:solidFill>
                <a:schemeClr val="bg1"/>
              </a:solidFill>
              <a:latin typeface="宋体" panose="02010600030101010101" pitchFamily="2" charset="-122"/>
              <a:ea typeface="宋体" panose="02010600030101010101" pitchFamily="2" charset="-122"/>
            </a:endParaRPr>
          </a:p>
          <a:p>
            <a:endParaRPr lang="en-US" altLang="zh-CN" sz="4000" b="1" dirty="0">
              <a:solidFill>
                <a:schemeClr val="bg1"/>
              </a:solidFill>
              <a:latin typeface="宋体" panose="02010600030101010101" pitchFamily="2" charset="-122"/>
              <a:ea typeface="宋体" panose="02010600030101010101" pitchFamily="2" charset="-122"/>
            </a:endParaRPr>
          </a:p>
        </p:txBody>
      </p:sp>
      <p:sp>
        <p:nvSpPr>
          <p:cNvPr id="26" name="文本框 25">
            <a:extLst>
              <a:ext uri="{FF2B5EF4-FFF2-40B4-BE49-F238E27FC236}">
                <a16:creationId xmlns:a16="http://schemas.microsoft.com/office/drawing/2014/main" id="{C618789D-3C9A-14B7-55AC-A19726DC0AE0}"/>
              </a:ext>
            </a:extLst>
          </p:cNvPr>
          <p:cNvSpPr txBox="1"/>
          <p:nvPr/>
        </p:nvSpPr>
        <p:spPr>
          <a:xfrm>
            <a:off x="2153934" y="1942921"/>
            <a:ext cx="8442944"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佣金</a:t>
            </a:r>
            <a:r>
              <a:rPr kumimoji="0" lang="en-US" altLang="zh-CN" sz="40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=commission</a:t>
            </a:r>
          </a:p>
        </p:txBody>
      </p:sp>
      <p:sp>
        <p:nvSpPr>
          <p:cNvPr id="2" name="文本框 1">
            <a:extLst>
              <a:ext uri="{FF2B5EF4-FFF2-40B4-BE49-F238E27FC236}">
                <a16:creationId xmlns:a16="http://schemas.microsoft.com/office/drawing/2014/main" id="{949D5C1D-C833-5A83-9414-D5A468992DA2}"/>
              </a:ext>
            </a:extLst>
          </p:cNvPr>
          <p:cNvSpPr txBox="1"/>
          <p:nvPr/>
        </p:nvSpPr>
        <p:spPr>
          <a:xfrm>
            <a:off x="1960963" y="4234954"/>
            <a:ext cx="8442944"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b="1" dirty="0">
                <a:solidFill>
                  <a:prstClr val="white"/>
                </a:solidFill>
                <a:latin typeface="宋体" panose="02010600030101010101" pitchFamily="2" charset="-122"/>
                <a:ea typeface="宋体" panose="02010600030101010101" pitchFamily="2" charset="-122"/>
              </a:rPr>
              <a:t>折扣</a:t>
            </a:r>
            <a:r>
              <a:rPr lang="en-US" altLang="zh-CN" sz="4000" b="1" dirty="0">
                <a:solidFill>
                  <a:prstClr val="white"/>
                </a:solidFill>
                <a:latin typeface="宋体" panose="02010600030101010101" pitchFamily="2" charset="-122"/>
                <a:ea typeface="宋体" panose="02010600030101010101" pitchFamily="2" charset="-122"/>
              </a:rPr>
              <a:t>=remise</a:t>
            </a:r>
            <a:endParaRPr kumimoji="0" lang="en-US" altLang="zh-CN" sz="40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4" name="文本框 3">
            <a:extLst>
              <a:ext uri="{FF2B5EF4-FFF2-40B4-BE49-F238E27FC236}">
                <a16:creationId xmlns:a16="http://schemas.microsoft.com/office/drawing/2014/main" id="{19CBCB84-B210-929D-E33D-7A598BDB98CE}"/>
              </a:ext>
            </a:extLst>
          </p:cNvPr>
          <p:cNvSpPr txBox="1"/>
          <p:nvPr/>
        </p:nvSpPr>
        <p:spPr>
          <a:xfrm>
            <a:off x="1960963" y="2963297"/>
            <a:ext cx="9804386" cy="132343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zh-CN" sz="40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Exemple: USD 20.0/</a:t>
            </a:r>
            <a:r>
              <a:rPr kumimoji="0" lang="en-US" altLang="zh-CN" sz="40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ton</a:t>
            </a:r>
            <a:r>
              <a:rPr kumimoji="0" lang="fr-FR" altLang="zh-CN" sz="40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 FOB C3% QING DAO</a:t>
            </a:r>
            <a:endParaRPr kumimoji="0" lang="en-US" altLang="zh-CN" sz="40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grpSp>
        <p:nvGrpSpPr>
          <p:cNvPr id="13" name="组合 20">
            <a:extLst>
              <a:ext uri="{FF2B5EF4-FFF2-40B4-BE49-F238E27FC236}">
                <a16:creationId xmlns:a16="http://schemas.microsoft.com/office/drawing/2014/main" id="{E6B8C632-1279-EF4F-F509-243B3FCE4F40}"/>
              </a:ext>
            </a:extLst>
          </p:cNvPr>
          <p:cNvGrpSpPr/>
          <p:nvPr/>
        </p:nvGrpSpPr>
        <p:grpSpPr>
          <a:xfrm>
            <a:off x="233680" y="388621"/>
            <a:ext cx="579161" cy="5943599"/>
            <a:chOff x="233680" y="388621"/>
            <a:chExt cx="579161" cy="5943599"/>
          </a:xfrm>
        </p:grpSpPr>
        <p:sp>
          <p:nvSpPr>
            <p:cNvPr id="15" name="文本框 2">
              <a:extLst>
                <a:ext uri="{FF2B5EF4-FFF2-40B4-BE49-F238E27FC236}">
                  <a16:creationId xmlns:a16="http://schemas.microsoft.com/office/drawing/2014/main" id="{8C92B7D8-A33B-9D86-EA00-338368B413EB}"/>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16" name="直接连接符 4">
              <a:extLst>
                <a:ext uri="{FF2B5EF4-FFF2-40B4-BE49-F238E27FC236}">
                  <a16:creationId xmlns:a16="http://schemas.microsoft.com/office/drawing/2014/main" id="{FA67405B-BBEC-ACFB-4667-8A68181C41D8}"/>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7">
              <a:extLst>
                <a:ext uri="{FF2B5EF4-FFF2-40B4-BE49-F238E27FC236}">
                  <a16:creationId xmlns:a16="http://schemas.microsoft.com/office/drawing/2014/main" id="{223F11E3-2B7C-9708-31CD-FABCB6D77601}"/>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8" name="直接连接符 8">
              <a:extLst>
                <a:ext uri="{FF2B5EF4-FFF2-40B4-BE49-F238E27FC236}">
                  <a16:creationId xmlns:a16="http://schemas.microsoft.com/office/drawing/2014/main" id="{684064F3-1EDE-FD2F-259C-79349B925332}"/>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9">
              <a:extLst>
                <a:ext uri="{FF2B5EF4-FFF2-40B4-BE49-F238E27FC236}">
                  <a16:creationId xmlns:a16="http://schemas.microsoft.com/office/drawing/2014/main" id="{1A012525-3336-E6D5-7120-F26A577881D6}"/>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20" name="直接连接符 10">
              <a:extLst>
                <a:ext uri="{FF2B5EF4-FFF2-40B4-BE49-F238E27FC236}">
                  <a16:creationId xmlns:a16="http://schemas.microsoft.com/office/drawing/2014/main" id="{A8551283-8511-8AB7-E3D8-2BD4E782BDA6}"/>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11">
              <a:extLst>
                <a:ext uri="{FF2B5EF4-FFF2-40B4-BE49-F238E27FC236}">
                  <a16:creationId xmlns:a16="http://schemas.microsoft.com/office/drawing/2014/main" id="{CECF9C16-962A-0451-8229-CD9481C70F7C}"/>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3" name="直接连接符 13">
              <a:extLst>
                <a:ext uri="{FF2B5EF4-FFF2-40B4-BE49-F238E27FC236}">
                  <a16:creationId xmlns:a16="http://schemas.microsoft.com/office/drawing/2014/main" id="{FF62530E-B8B3-3CF4-4B3C-A7729AAABC03}"/>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81343616"/>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258FACCC-AA12-08FA-7D60-0AFA07026765}"/>
              </a:ext>
            </a:extLst>
          </p:cNvPr>
          <p:cNvGrpSpPr/>
          <p:nvPr/>
        </p:nvGrpSpPr>
        <p:grpSpPr>
          <a:xfrm>
            <a:off x="1415978" y="1973696"/>
            <a:ext cx="2515080" cy="3685424"/>
            <a:chOff x="1049505" y="1909011"/>
            <a:chExt cx="2515080" cy="3881226"/>
          </a:xfrm>
        </p:grpSpPr>
        <p:sp>
          <p:nvSpPr>
            <p:cNvPr id="21" name="矩形 20"/>
            <p:cNvSpPr/>
            <p:nvPr/>
          </p:nvSpPr>
          <p:spPr>
            <a:xfrm>
              <a:off x="1049505" y="1909011"/>
              <a:ext cx="2515080" cy="3881226"/>
            </a:xfrm>
            <a:prstGeom prst="rect">
              <a:avLst/>
            </a:prstGeom>
            <a:noFill/>
            <a:ln w="38100">
              <a:solidFill>
                <a:srgbClr val="3143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8A4D4865-42A3-BD9A-4A57-75F387220512}"/>
                </a:ext>
              </a:extLst>
            </p:cNvPr>
            <p:cNvGrpSpPr/>
            <p:nvPr/>
          </p:nvGrpSpPr>
          <p:grpSpPr>
            <a:xfrm>
              <a:off x="1141150" y="2035235"/>
              <a:ext cx="2314086" cy="2158097"/>
              <a:chOff x="1141150" y="2035235"/>
              <a:chExt cx="2314086" cy="2158097"/>
            </a:xfrm>
          </p:grpSpPr>
          <p:sp>
            <p:nvSpPr>
              <p:cNvPr id="41" name="矩形 40"/>
              <p:cNvSpPr/>
              <p:nvPr/>
            </p:nvSpPr>
            <p:spPr>
              <a:xfrm>
                <a:off x="1141150" y="2035235"/>
                <a:ext cx="2314086" cy="861413"/>
              </a:xfrm>
              <a:prstGeom prst="rect">
                <a:avLst/>
              </a:prstGeom>
              <a:solidFill>
                <a:srgbClr val="C55A11"/>
              </a:solidFill>
              <a:ln w="38100">
                <a:solidFill>
                  <a:srgbClr val="3143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p:cNvSpPr txBox="1"/>
              <p:nvPr/>
            </p:nvSpPr>
            <p:spPr>
              <a:xfrm>
                <a:off x="1150473" y="3253360"/>
                <a:ext cx="2295439" cy="939972"/>
              </a:xfrm>
              <a:prstGeom prst="rect">
                <a:avLst/>
              </a:prstGeom>
              <a:noFill/>
            </p:spPr>
            <p:txBody>
              <a:bodyPr wrap="square" rtlCol="0">
                <a:spAutoFit/>
              </a:bodyPr>
              <a:lstStyle/>
              <a:p>
                <a:pPr algn="ctr"/>
                <a:r>
                  <a:rPr lang="zh-CN" altLang="en-US" sz="2600" dirty="0">
                    <a:solidFill>
                      <a:schemeClr val="bg1"/>
                    </a:solidFill>
                    <a:latin typeface="印品黑体" panose="00000500000000000000" pitchFamily="2" charset="-122"/>
                    <a:ea typeface="印品黑体" panose="00000500000000000000" pitchFamily="2" charset="-122"/>
                  </a:rPr>
                  <a:t>信息来源</a:t>
                </a:r>
                <a:endParaRPr lang="en-US" altLang="zh-CN" sz="2600" dirty="0">
                  <a:solidFill>
                    <a:schemeClr val="bg1"/>
                  </a:solidFill>
                  <a:latin typeface="印品黑体" panose="00000500000000000000" pitchFamily="2" charset="-122"/>
                  <a:ea typeface="印品黑体" panose="00000500000000000000" pitchFamily="2" charset="-122"/>
                </a:endParaRPr>
              </a:p>
              <a:p>
                <a:pPr algn="ctr"/>
                <a:endParaRPr lang="zh-CN" altLang="en-US" sz="2600" dirty="0">
                  <a:solidFill>
                    <a:srgbClr val="314371"/>
                  </a:solidFill>
                  <a:latin typeface="印品黑体" panose="00000500000000000000" pitchFamily="2" charset="-122"/>
                  <a:ea typeface="印品黑体" panose="00000500000000000000" pitchFamily="2" charset="-122"/>
                </a:endParaRPr>
              </a:p>
            </p:txBody>
          </p:sp>
        </p:grpSp>
        <p:sp>
          <p:nvSpPr>
            <p:cNvPr id="23" name="文本框 22"/>
            <p:cNvSpPr txBox="1"/>
            <p:nvPr/>
          </p:nvSpPr>
          <p:spPr>
            <a:xfrm>
              <a:off x="1214604" y="3768521"/>
              <a:ext cx="2167175" cy="335156"/>
            </a:xfrm>
            <a:prstGeom prst="rect">
              <a:avLst/>
            </a:prstGeom>
            <a:noFill/>
          </p:spPr>
          <p:txBody>
            <a:bodyPr wrap="square" rtlCol="0">
              <a:spAutoFit/>
            </a:bodyPr>
            <a:lstStyle/>
            <a:p>
              <a:pPr algn="ctr">
                <a:lnSpc>
                  <a:spcPct val="150000"/>
                </a:lnSpc>
              </a:pPr>
              <a:endParaRPr lang="zh-CN" altLang="en-US" sz="1200" spc="40" dirty="0">
                <a:solidFill>
                  <a:srgbClr val="314371"/>
                </a:solidFill>
                <a:latin typeface="Arial" panose="020B0604020202020204" pitchFamily="34" charset="0"/>
                <a:ea typeface="DotumChe" panose="020B0609000101010101" pitchFamily="49" charset="-127"/>
                <a:cs typeface="Arial" panose="020B0604020202020204" pitchFamily="34" charset="0"/>
              </a:endParaRPr>
            </a:p>
          </p:txBody>
        </p:sp>
        <p:grpSp>
          <p:nvGrpSpPr>
            <p:cNvPr id="24" name="组合 23"/>
            <p:cNvGrpSpPr/>
            <p:nvPr/>
          </p:nvGrpSpPr>
          <p:grpSpPr>
            <a:xfrm>
              <a:off x="1945446" y="2196632"/>
              <a:ext cx="578882" cy="577610"/>
              <a:chOff x="3721100" y="-804863"/>
              <a:chExt cx="722313" cy="720725"/>
            </a:xfrm>
            <a:solidFill>
              <a:schemeClr val="bg1"/>
            </a:solidFill>
          </p:grpSpPr>
          <p:sp>
            <p:nvSpPr>
              <p:cNvPr id="25" name="Freeform 5"/>
              <p:cNvSpPr>
                <a:spLocks noEditPoints="1"/>
              </p:cNvSpPr>
              <p:nvPr/>
            </p:nvSpPr>
            <p:spPr bwMode="auto">
              <a:xfrm>
                <a:off x="4060825" y="-466726"/>
                <a:ext cx="241300" cy="174625"/>
              </a:xfrm>
              <a:custGeom>
                <a:avLst/>
                <a:gdLst>
                  <a:gd name="T0" fmla="*/ 961 w 1104"/>
                  <a:gd name="T1" fmla="*/ 565 h 792"/>
                  <a:gd name="T2" fmla="*/ 121 w 1104"/>
                  <a:gd name="T3" fmla="*/ 565 h 792"/>
                  <a:gd name="T4" fmla="*/ 21 w 1104"/>
                  <a:gd name="T5" fmla="*/ 621 h 792"/>
                  <a:gd name="T6" fmla="*/ 21 w 1104"/>
                  <a:gd name="T7" fmla="*/ 736 h 792"/>
                  <a:gd name="T8" fmla="*/ 121 w 1104"/>
                  <a:gd name="T9" fmla="*/ 792 h 792"/>
                  <a:gd name="T10" fmla="*/ 961 w 1104"/>
                  <a:gd name="T11" fmla="*/ 792 h 792"/>
                  <a:gd name="T12" fmla="*/ 1061 w 1104"/>
                  <a:gd name="T13" fmla="*/ 736 h 792"/>
                  <a:gd name="T14" fmla="*/ 1061 w 1104"/>
                  <a:gd name="T15" fmla="*/ 621 h 792"/>
                  <a:gd name="T16" fmla="*/ 961 w 1104"/>
                  <a:gd name="T17" fmla="*/ 565 h 792"/>
                  <a:gd name="T18" fmla="*/ 984 w 1104"/>
                  <a:gd name="T19" fmla="*/ 1 h 792"/>
                  <a:gd name="T20" fmla="*/ 314 w 1104"/>
                  <a:gd name="T21" fmla="*/ 1 h 792"/>
                  <a:gd name="T22" fmla="*/ 214 w 1104"/>
                  <a:gd name="T23" fmla="*/ 57 h 792"/>
                  <a:gd name="T24" fmla="*/ 214 w 1104"/>
                  <a:gd name="T25" fmla="*/ 171 h 792"/>
                  <a:gd name="T26" fmla="*/ 314 w 1104"/>
                  <a:gd name="T27" fmla="*/ 227 h 792"/>
                  <a:gd name="T28" fmla="*/ 984 w 1104"/>
                  <a:gd name="T29" fmla="*/ 227 h 792"/>
                  <a:gd name="T30" fmla="*/ 1084 w 1104"/>
                  <a:gd name="T31" fmla="*/ 171 h 792"/>
                  <a:gd name="T32" fmla="*/ 1084 w 1104"/>
                  <a:gd name="T33" fmla="*/ 57 h 792"/>
                  <a:gd name="T34" fmla="*/ 984 w 1104"/>
                  <a:gd name="T35" fmla="*/ 1 h 792"/>
                  <a:gd name="T36" fmla="*/ 984 w 1104"/>
                  <a:gd name="T37" fmla="*/ 1 h 792"/>
                  <a:gd name="T38" fmla="*/ 984 w 1104"/>
                  <a:gd name="T39" fmla="*/ 1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04" h="792">
                    <a:moveTo>
                      <a:pt x="961" y="565"/>
                    </a:moveTo>
                    <a:cubicBezTo>
                      <a:pt x="121" y="565"/>
                      <a:pt x="121" y="565"/>
                      <a:pt x="121" y="565"/>
                    </a:cubicBezTo>
                    <a:cubicBezTo>
                      <a:pt x="80" y="564"/>
                      <a:pt x="42" y="586"/>
                      <a:pt x="21" y="621"/>
                    </a:cubicBezTo>
                    <a:cubicBezTo>
                      <a:pt x="0" y="657"/>
                      <a:pt x="0" y="700"/>
                      <a:pt x="21" y="736"/>
                    </a:cubicBezTo>
                    <a:cubicBezTo>
                      <a:pt x="42" y="771"/>
                      <a:pt x="80" y="792"/>
                      <a:pt x="121" y="792"/>
                    </a:cubicBezTo>
                    <a:cubicBezTo>
                      <a:pt x="961" y="792"/>
                      <a:pt x="961" y="792"/>
                      <a:pt x="961" y="792"/>
                    </a:cubicBezTo>
                    <a:cubicBezTo>
                      <a:pt x="1002" y="792"/>
                      <a:pt x="1040" y="771"/>
                      <a:pt x="1061" y="736"/>
                    </a:cubicBezTo>
                    <a:cubicBezTo>
                      <a:pt x="1082" y="700"/>
                      <a:pt x="1082" y="657"/>
                      <a:pt x="1061" y="621"/>
                    </a:cubicBezTo>
                    <a:cubicBezTo>
                      <a:pt x="1040" y="586"/>
                      <a:pt x="1002" y="564"/>
                      <a:pt x="961" y="565"/>
                    </a:cubicBezTo>
                    <a:close/>
                    <a:moveTo>
                      <a:pt x="984" y="1"/>
                    </a:moveTo>
                    <a:cubicBezTo>
                      <a:pt x="314" y="1"/>
                      <a:pt x="314" y="1"/>
                      <a:pt x="314" y="1"/>
                    </a:cubicBezTo>
                    <a:cubicBezTo>
                      <a:pt x="273" y="0"/>
                      <a:pt x="235" y="21"/>
                      <a:pt x="214" y="57"/>
                    </a:cubicBezTo>
                    <a:cubicBezTo>
                      <a:pt x="194" y="92"/>
                      <a:pt x="194" y="136"/>
                      <a:pt x="214" y="171"/>
                    </a:cubicBezTo>
                    <a:cubicBezTo>
                      <a:pt x="235" y="207"/>
                      <a:pt x="273" y="228"/>
                      <a:pt x="314" y="227"/>
                    </a:cubicBezTo>
                    <a:cubicBezTo>
                      <a:pt x="984" y="227"/>
                      <a:pt x="984" y="227"/>
                      <a:pt x="984" y="227"/>
                    </a:cubicBezTo>
                    <a:cubicBezTo>
                      <a:pt x="1025" y="228"/>
                      <a:pt x="1063" y="207"/>
                      <a:pt x="1084" y="171"/>
                    </a:cubicBezTo>
                    <a:cubicBezTo>
                      <a:pt x="1104" y="136"/>
                      <a:pt x="1104" y="92"/>
                      <a:pt x="1084" y="57"/>
                    </a:cubicBezTo>
                    <a:cubicBezTo>
                      <a:pt x="1063" y="21"/>
                      <a:pt x="1025" y="0"/>
                      <a:pt x="984" y="1"/>
                    </a:cubicBezTo>
                    <a:close/>
                    <a:moveTo>
                      <a:pt x="984" y="1"/>
                    </a:moveTo>
                    <a:cubicBezTo>
                      <a:pt x="984" y="1"/>
                      <a:pt x="984" y="1"/>
                      <a:pt x="984"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6"/>
              <p:cNvSpPr>
                <a:spLocks noEditPoints="1"/>
              </p:cNvSpPr>
              <p:nvPr/>
            </p:nvSpPr>
            <p:spPr bwMode="auto">
              <a:xfrm>
                <a:off x="3871913" y="-804863"/>
                <a:ext cx="571500" cy="695325"/>
              </a:xfrm>
              <a:custGeom>
                <a:avLst/>
                <a:gdLst>
                  <a:gd name="T0" fmla="*/ 1812 w 2606"/>
                  <a:gd name="T1" fmla="*/ 0 h 3167"/>
                  <a:gd name="T2" fmla="*/ 451 w 2606"/>
                  <a:gd name="T3" fmla="*/ 0 h 3167"/>
                  <a:gd name="T4" fmla="*/ 0 w 2606"/>
                  <a:gd name="T5" fmla="*/ 409 h 3167"/>
                  <a:gd name="T6" fmla="*/ 0 w 2606"/>
                  <a:gd name="T7" fmla="*/ 664 h 3167"/>
                  <a:gd name="T8" fmla="*/ 0 w 2606"/>
                  <a:gd name="T9" fmla="*/ 664 h 3167"/>
                  <a:gd name="T10" fmla="*/ 0 w 2606"/>
                  <a:gd name="T11" fmla="*/ 818 h 3167"/>
                  <a:gd name="T12" fmla="*/ 243 w 2606"/>
                  <a:gd name="T13" fmla="*/ 692 h 3167"/>
                  <a:gd name="T14" fmla="*/ 243 w 2606"/>
                  <a:gd name="T15" fmla="*/ 449 h 3167"/>
                  <a:gd name="T16" fmla="*/ 452 w 2606"/>
                  <a:gd name="T17" fmla="*/ 226 h 3167"/>
                  <a:gd name="T18" fmla="*/ 1586 w 2606"/>
                  <a:gd name="T19" fmla="*/ 226 h 3167"/>
                  <a:gd name="T20" fmla="*/ 1586 w 2606"/>
                  <a:gd name="T21" fmla="*/ 681 h 3167"/>
                  <a:gd name="T22" fmla="*/ 2040 w 2606"/>
                  <a:gd name="T23" fmla="*/ 1131 h 3167"/>
                  <a:gd name="T24" fmla="*/ 2380 w 2606"/>
                  <a:gd name="T25" fmla="*/ 1131 h 3167"/>
                  <a:gd name="T26" fmla="*/ 2380 w 2606"/>
                  <a:gd name="T27" fmla="*/ 2714 h 3167"/>
                  <a:gd name="T28" fmla="*/ 2153 w 2606"/>
                  <a:gd name="T29" fmla="*/ 2940 h 3167"/>
                  <a:gd name="T30" fmla="*/ 1745 w 2606"/>
                  <a:gd name="T31" fmla="*/ 2940 h 3167"/>
                  <a:gd name="T32" fmla="*/ 1745 w 2606"/>
                  <a:gd name="T33" fmla="*/ 3012 h 3167"/>
                  <a:gd name="T34" fmla="*/ 1745 w 2606"/>
                  <a:gd name="T35" fmla="*/ 3167 h 3167"/>
                  <a:gd name="T36" fmla="*/ 2153 w 2606"/>
                  <a:gd name="T37" fmla="*/ 3167 h 3167"/>
                  <a:gd name="T38" fmla="*/ 2606 w 2606"/>
                  <a:gd name="T39" fmla="*/ 2714 h 3167"/>
                  <a:gd name="T40" fmla="*/ 2606 w 2606"/>
                  <a:gd name="T41" fmla="*/ 908 h 3167"/>
                  <a:gd name="T42" fmla="*/ 1812 w 2606"/>
                  <a:gd name="T43" fmla="*/ 0 h 3167"/>
                  <a:gd name="T44" fmla="*/ 2039 w 2606"/>
                  <a:gd name="T45" fmla="*/ 904 h 3167"/>
                  <a:gd name="T46" fmla="*/ 1813 w 2606"/>
                  <a:gd name="T47" fmla="*/ 567 h 3167"/>
                  <a:gd name="T48" fmla="*/ 1813 w 2606"/>
                  <a:gd name="T49" fmla="*/ 229 h 3167"/>
                  <a:gd name="T50" fmla="*/ 2379 w 2606"/>
                  <a:gd name="T51" fmla="*/ 904 h 3167"/>
                  <a:gd name="T52" fmla="*/ 2039 w 2606"/>
                  <a:gd name="T53" fmla="*/ 904 h 3167"/>
                  <a:gd name="T54" fmla="*/ 2039 w 2606"/>
                  <a:gd name="T55" fmla="*/ 904 h 3167"/>
                  <a:gd name="T56" fmla="*/ 2039 w 2606"/>
                  <a:gd name="T57" fmla="*/ 904 h 3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6" h="3167">
                    <a:moveTo>
                      <a:pt x="1812" y="0"/>
                    </a:moveTo>
                    <a:cubicBezTo>
                      <a:pt x="451" y="0"/>
                      <a:pt x="451" y="0"/>
                      <a:pt x="451" y="0"/>
                    </a:cubicBezTo>
                    <a:cubicBezTo>
                      <a:pt x="226" y="0"/>
                      <a:pt x="24" y="193"/>
                      <a:pt x="0" y="409"/>
                    </a:cubicBezTo>
                    <a:cubicBezTo>
                      <a:pt x="0" y="664"/>
                      <a:pt x="0" y="664"/>
                      <a:pt x="0" y="664"/>
                    </a:cubicBezTo>
                    <a:cubicBezTo>
                      <a:pt x="0" y="664"/>
                      <a:pt x="0" y="664"/>
                      <a:pt x="0" y="664"/>
                    </a:cubicBezTo>
                    <a:cubicBezTo>
                      <a:pt x="0" y="818"/>
                      <a:pt x="0" y="818"/>
                      <a:pt x="0" y="818"/>
                    </a:cubicBezTo>
                    <a:cubicBezTo>
                      <a:pt x="75" y="760"/>
                      <a:pt x="148" y="725"/>
                      <a:pt x="243" y="692"/>
                    </a:cubicBezTo>
                    <a:cubicBezTo>
                      <a:pt x="243" y="449"/>
                      <a:pt x="243" y="449"/>
                      <a:pt x="243" y="449"/>
                    </a:cubicBezTo>
                    <a:cubicBezTo>
                      <a:pt x="243" y="333"/>
                      <a:pt x="332" y="226"/>
                      <a:pt x="452" y="226"/>
                    </a:cubicBezTo>
                    <a:cubicBezTo>
                      <a:pt x="1586" y="226"/>
                      <a:pt x="1586" y="226"/>
                      <a:pt x="1586" y="226"/>
                    </a:cubicBezTo>
                    <a:cubicBezTo>
                      <a:pt x="1585" y="486"/>
                      <a:pt x="1586" y="681"/>
                      <a:pt x="1586" y="681"/>
                    </a:cubicBezTo>
                    <a:cubicBezTo>
                      <a:pt x="1586" y="916"/>
                      <a:pt x="1798" y="1131"/>
                      <a:pt x="2040" y="1131"/>
                    </a:cubicBezTo>
                    <a:cubicBezTo>
                      <a:pt x="2380" y="1131"/>
                      <a:pt x="2380" y="1131"/>
                      <a:pt x="2380" y="1131"/>
                    </a:cubicBezTo>
                    <a:cubicBezTo>
                      <a:pt x="2380" y="2714"/>
                      <a:pt x="2380" y="2714"/>
                      <a:pt x="2380" y="2714"/>
                    </a:cubicBezTo>
                    <a:cubicBezTo>
                      <a:pt x="2380" y="2829"/>
                      <a:pt x="2272" y="2940"/>
                      <a:pt x="2153" y="2940"/>
                    </a:cubicBezTo>
                    <a:cubicBezTo>
                      <a:pt x="1745" y="2940"/>
                      <a:pt x="1745" y="2940"/>
                      <a:pt x="1745" y="2940"/>
                    </a:cubicBezTo>
                    <a:cubicBezTo>
                      <a:pt x="1745" y="2986"/>
                      <a:pt x="1745" y="2985"/>
                      <a:pt x="1745" y="3012"/>
                    </a:cubicBezTo>
                    <a:cubicBezTo>
                      <a:pt x="1745" y="3167"/>
                      <a:pt x="1745" y="3167"/>
                      <a:pt x="1745" y="3167"/>
                    </a:cubicBezTo>
                    <a:cubicBezTo>
                      <a:pt x="2153" y="3167"/>
                      <a:pt x="2153" y="3167"/>
                      <a:pt x="2153" y="3167"/>
                    </a:cubicBezTo>
                    <a:cubicBezTo>
                      <a:pt x="2392" y="3167"/>
                      <a:pt x="2606" y="2947"/>
                      <a:pt x="2606" y="2714"/>
                    </a:cubicBezTo>
                    <a:cubicBezTo>
                      <a:pt x="2606" y="908"/>
                      <a:pt x="2606" y="908"/>
                      <a:pt x="2606" y="908"/>
                    </a:cubicBezTo>
                    <a:lnTo>
                      <a:pt x="1812" y="0"/>
                    </a:lnTo>
                    <a:close/>
                    <a:moveTo>
                      <a:pt x="2039" y="904"/>
                    </a:moveTo>
                    <a:cubicBezTo>
                      <a:pt x="1919" y="904"/>
                      <a:pt x="1813" y="685"/>
                      <a:pt x="1813" y="567"/>
                    </a:cubicBezTo>
                    <a:cubicBezTo>
                      <a:pt x="1813" y="229"/>
                      <a:pt x="1813" y="229"/>
                      <a:pt x="1813" y="229"/>
                    </a:cubicBezTo>
                    <a:cubicBezTo>
                      <a:pt x="2379" y="904"/>
                      <a:pt x="2379" y="904"/>
                      <a:pt x="2379" y="904"/>
                    </a:cubicBezTo>
                    <a:lnTo>
                      <a:pt x="2039" y="904"/>
                    </a:lnTo>
                    <a:close/>
                    <a:moveTo>
                      <a:pt x="2039" y="904"/>
                    </a:moveTo>
                    <a:cubicBezTo>
                      <a:pt x="2039" y="904"/>
                      <a:pt x="2039" y="904"/>
                      <a:pt x="2039" y="90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7"/>
              <p:cNvSpPr>
                <a:spLocks noEditPoints="1"/>
              </p:cNvSpPr>
              <p:nvPr/>
            </p:nvSpPr>
            <p:spPr bwMode="auto">
              <a:xfrm>
                <a:off x="3721100" y="-644526"/>
                <a:ext cx="517525" cy="560388"/>
              </a:xfrm>
              <a:custGeom>
                <a:avLst/>
                <a:gdLst>
                  <a:gd name="T0" fmla="*/ 2201 w 2361"/>
                  <a:gd name="T1" fmla="*/ 1991 h 2549"/>
                  <a:gd name="T2" fmla="*/ 1607 w 2361"/>
                  <a:gd name="T3" fmla="*/ 1662 h 2549"/>
                  <a:gd name="T4" fmla="*/ 1888 w 2361"/>
                  <a:gd name="T5" fmla="*/ 956 h 2549"/>
                  <a:gd name="T6" fmla="*/ 1888 w 2361"/>
                  <a:gd name="T7" fmla="*/ 558 h 2549"/>
                  <a:gd name="T8" fmla="*/ 1185 w 2361"/>
                  <a:gd name="T9" fmla="*/ 0 h 2549"/>
                  <a:gd name="T10" fmla="*/ 473 w 2361"/>
                  <a:gd name="T11" fmla="*/ 558 h 2549"/>
                  <a:gd name="T12" fmla="*/ 473 w 2361"/>
                  <a:gd name="T13" fmla="*/ 956 h 2549"/>
                  <a:gd name="T14" fmla="*/ 770 w 2361"/>
                  <a:gd name="T15" fmla="*/ 1661 h 2549"/>
                  <a:gd name="T16" fmla="*/ 160 w 2361"/>
                  <a:gd name="T17" fmla="*/ 1991 h 2549"/>
                  <a:gd name="T18" fmla="*/ 1 w 2361"/>
                  <a:gd name="T19" fmla="*/ 2150 h 2549"/>
                  <a:gd name="T20" fmla="*/ 1 w 2361"/>
                  <a:gd name="T21" fmla="*/ 2390 h 2549"/>
                  <a:gd name="T22" fmla="*/ 47 w 2361"/>
                  <a:gd name="T23" fmla="*/ 2502 h 2549"/>
                  <a:gd name="T24" fmla="*/ 160 w 2361"/>
                  <a:gd name="T25" fmla="*/ 2549 h 2549"/>
                  <a:gd name="T26" fmla="*/ 2201 w 2361"/>
                  <a:gd name="T27" fmla="*/ 2549 h 2549"/>
                  <a:gd name="T28" fmla="*/ 2314 w 2361"/>
                  <a:gd name="T29" fmla="*/ 2502 h 2549"/>
                  <a:gd name="T30" fmla="*/ 2361 w 2361"/>
                  <a:gd name="T31" fmla="*/ 2390 h 2549"/>
                  <a:gd name="T32" fmla="*/ 2361 w 2361"/>
                  <a:gd name="T33" fmla="*/ 2150 h 2549"/>
                  <a:gd name="T34" fmla="*/ 2201 w 2361"/>
                  <a:gd name="T35" fmla="*/ 1991 h 2549"/>
                  <a:gd name="T36" fmla="*/ 189 w 2361"/>
                  <a:gd name="T37" fmla="*/ 2360 h 2549"/>
                  <a:gd name="T38" fmla="*/ 189 w 2361"/>
                  <a:gd name="T39" fmla="*/ 2192 h 2549"/>
                  <a:gd name="T40" fmla="*/ 237 w 2361"/>
                  <a:gd name="T41" fmla="*/ 2163 h 2549"/>
                  <a:gd name="T42" fmla="*/ 250 w 2361"/>
                  <a:gd name="T43" fmla="*/ 2157 h 2549"/>
                  <a:gd name="T44" fmla="*/ 859 w 2361"/>
                  <a:gd name="T45" fmla="*/ 1826 h 2549"/>
                  <a:gd name="T46" fmla="*/ 958 w 2361"/>
                  <a:gd name="T47" fmla="*/ 1678 h 2549"/>
                  <a:gd name="T48" fmla="*/ 888 w 2361"/>
                  <a:gd name="T49" fmla="*/ 1514 h 2549"/>
                  <a:gd name="T50" fmla="*/ 661 w 2361"/>
                  <a:gd name="T51" fmla="*/ 956 h 2549"/>
                  <a:gd name="T52" fmla="*/ 661 w 2361"/>
                  <a:gd name="T53" fmla="*/ 558 h 2549"/>
                  <a:gd name="T54" fmla="*/ 1185 w 2361"/>
                  <a:gd name="T55" fmla="*/ 189 h 2549"/>
                  <a:gd name="T56" fmla="*/ 1699 w 2361"/>
                  <a:gd name="T57" fmla="*/ 558 h 2549"/>
                  <a:gd name="T58" fmla="*/ 1699 w 2361"/>
                  <a:gd name="T59" fmla="*/ 956 h 2549"/>
                  <a:gd name="T60" fmla="*/ 1490 w 2361"/>
                  <a:gd name="T61" fmla="*/ 1514 h 2549"/>
                  <a:gd name="T62" fmla="*/ 1419 w 2361"/>
                  <a:gd name="T63" fmla="*/ 1678 h 2549"/>
                  <a:gd name="T64" fmla="*/ 1517 w 2361"/>
                  <a:gd name="T65" fmla="*/ 1828 h 2549"/>
                  <a:gd name="T66" fmla="*/ 2111 w 2361"/>
                  <a:gd name="T67" fmla="*/ 2157 h 2549"/>
                  <a:gd name="T68" fmla="*/ 2128 w 2361"/>
                  <a:gd name="T69" fmla="*/ 2165 h 2549"/>
                  <a:gd name="T70" fmla="*/ 2172 w 2361"/>
                  <a:gd name="T71" fmla="*/ 2189 h 2549"/>
                  <a:gd name="T72" fmla="*/ 2172 w 2361"/>
                  <a:gd name="T73" fmla="*/ 2360 h 2549"/>
                  <a:gd name="T74" fmla="*/ 189 w 2361"/>
                  <a:gd name="T75" fmla="*/ 2360 h 2549"/>
                  <a:gd name="T76" fmla="*/ 189 w 2361"/>
                  <a:gd name="T77" fmla="*/ 2360 h 2549"/>
                  <a:gd name="T78" fmla="*/ 189 w 2361"/>
                  <a:gd name="T79" fmla="*/ 2360 h 2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1" h="2549">
                    <a:moveTo>
                      <a:pt x="2201" y="1991"/>
                    </a:moveTo>
                    <a:cubicBezTo>
                      <a:pt x="1607" y="1662"/>
                      <a:pt x="1607" y="1662"/>
                      <a:pt x="1607" y="1662"/>
                    </a:cubicBezTo>
                    <a:cubicBezTo>
                      <a:pt x="1828" y="1489"/>
                      <a:pt x="1888" y="1147"/>
                      <a:pt x="1888" y="956"/>
                    </a:cubicBezTo>
                    <a:cubicBezTo>
                      <a:pt x="1888" y="558"/>
                      <a:pt x="1888" y="558"/>
                      <a:pt x="1888" y="558"/>
                    </a:cubicBezTo>
                    <a:cubicBezTo>
                      <a:pt x="1888" y="294"/>
                      <a:pt x="1537" y="0"/>
                      <a:pt x="1185" y="0"/>
                    </a:cubicBezTo>
                    <a:cubicBezTo>
                      <a:pt x="832" y="0"/>
                      <a:pt x="473" y="294"/>
                      <a:pt x="473" y="558"/>
                    </a:cubicBezTo>
                    <a:cubicBezTo>
                      <a:pt x="473" y="956"/>
                      <a:pt x="473" y="956"/>
                      <a:pt x="473" y="956"/>
                    </a:cubicBezTo>
                    <a:cubicBezTo>
                      <a:pt x="473" y="1130"/>
                      <a:pt x="546" y="1482"/>
                      <a:pt x="770" y="1661"/>
                    </a:cubicBezTo>
                    <a:cubicBezTo>
                      <a:pt x="160" y="1991"/>
                      <a:pt x="160" y="1991"/>
                      <a:pt x="160" y="1991"/>
                    </a:cubicBezTo>
                    <a:cubicBezTo>
                      <a:pt x="160" y="1991"/>
                      <a:pt x="1" y="2062"/>
                      <a:pt x="1" y="2150"/>
                    </a:cubicBezTo>
                    <a:cubicBezTo>
                      <a:pt x="1" y="2390"/>
                      <a:pt x="1" y="2390"/>
                      <a:pt x="1" y="2390"/>
                    </a:cubicBezTo>
                    <a:cubicBezTo>
                      <a:pt x="0" y="2432"/>
                      <a:pt x="17" y="2472"/>
                      <a:pt x="47" y="2502"/>
                    </a:cubicBezTo>
                    <a:cubicBezTo>
                      <a:pt x="77" y="2532"/>
                      <a:pt x="117" y="2549"/>
                      <a:pt x="160" y="2549"/>
                    </a:cubicBezTo>
                    <a:cubicBezTo>
                      <a:pt x="2201" y="2549"/>
                      <a:pt x="2201" y="2549"/>
                      <a:pt x="2201" y="2549"/>
                    </a:cubicBezTo>
                    <a:cubicBezTo>
                      <a:pt x="2244" y="2549"/>
                      <a:pt x="2284" y="2532"/>
                      <a:pt x="2314" y="2502"/>
                    </a:cubicBezTo>
                    <a:cubicBezTo>
                      <a:pt x="2344" y="2472"/>
                      <a:pt x="2361" y="2432"/>
                      <a:pt x="2361" y="2390"/>
                    </a:cubicBezTo>
                    <a:cubicBezTo>
                      <a:pt x="2361" y="2150"/>
                      <a:pt x="2361" y="2150"/>
                      <a:pt x="2361" y="2150"/>
                    </a:cubicBezTo>
                    <a:cubicBezTo>
                      <a:pt x="2361" y="2057"/>
                      <a:pt x="2201" y="1991"/>
                      <a:pt x="2201" y="1991"/>
                    </a:cubicBezTo>
                    <a:close/>
                    <a:moveTo>
                      <a:pt x="189" y="2360"/>
                    </a:moveTo>
                    <a:cubicBezTo>
                      <a:pt x="189" y="2192"/>
                      <a:pt x="189" y="2192"/>
                      <a:pt x="189" y="2192"/>
                    </a:cubicBezTo>
                    <a:cubicBezTo>
                      <a:pt x="204" y="2181"/>
                      <a:pt x="220" y="2171"/>
                      <a:pt x="237" y="2163"/>
                    </a:cubicBezTo>
                    <a:cubicBezTo>
                      <a:pt x="241" y="2161"/>
                      <a:pt x="245" y="2159"/>
                      <a:pt x="250" y="2157"/>
                    </a:cubicBezTo>
                    <a:cubicBezTo>
                      <a:pt x="859" y="1826"/>
                      <a:pt x="859" y="1826"/>
                      <a:pt x="859" y="1826"/>
                    </a:cubicBezTo>
                    <a:cubicBezTo>
                      <a:pt x="915" y="1796"/>
                      <a:pt x="952" y="1741"/>
                      <a:pt x="958" y="1678"/>
                    </a:cubicBezTo>
                    <a:cubicBezTo>
                      <a:pt x="963" y="1615"/>
                      <a:pt x="937" y="1553"/>
                      <a:pt x="888" y="1514"/>
                    </a:cubicBezTo>
                    <a:cubicBezTo>
                      <a:pt x="729" y="1387"/>
                      <a:pt x="661" y="1106"/>
                      <a:pt x="661" y="956"/>
                    </a:cubicBezTo>
                    <a:cubicBezTo>
                      <a:pt x="661" y="558"/>
                      <a:pt x="661" y="558"/>
                      <a:pt x="661" y="558"/>
                    </a:cubicBezTo>
                    <a:cubicBezTo>
                      <a:pt x="661" y="422"/>
                      <a:pt x="917" y="189"/>
                      <a:pt x="1185" y="189"/>
                    </a:cubicBezTo>
                    <a:cubicBezTo>
                      <a:pt x="1457" y="189"/>
                      <a:pt x="1699" y="419"/>
                      <a:pt x="1699" y="558"/>
                    </a:cubicBezTo>
                    <a:cubicBezTo>
                      <a:pt x="1699" y="956"/>
                      <a:pt x="1699" y="956"/>
                      <a:pt x="1699" y="956"/>
                    </a:cubicBezTo>
                    <a:cubicBezTo>
                      <a:pt x="1699" y="1104"/>
                      <a:pt x="1653" y="1386"/>
                      <a:pt x="1490" y="1514"/>
                    </a:cubicBezTo>
                    <a:cubicBezTo>
                      <a:pt x="1440" y="1553"/>
                      <a:pt x="1414" y="1615"/>
                      <a:pt x="1419" y="1678"/>
                    </a:cubicBezTo>
                    <a:cubicBezTo>
                      <a:pt x="1424" y="1741"/>
                      <a:pt x="1461" y="1797"/>
                      <a:pt x="1517" y="1828"/>
                    </a:cubicBezTo>
                    <a:cubicBezTo>
                      <a:pt x="2111" y="2157"/>
                      <a:pt x="2111" y="2157"/>
                      <a:pt x="2111" y="2157"/>
                    </a:cubicBezTo>
                    <a:cubicBezTo>
                      <a:pt x="2116" y="2160"/>
                      <a:pt x="2123" y="2163"/>
                      <a:pt x="2128" y="2165"/>
                    </a:cubicBezTo>
                    <a:cubicBezTo>
                      <a:pt x="2144" y="2172"/>
                      <a:pt x="2158" y="2180"/>
                      <a:pt x="2172" y="2189"/>
                    </a:cubicBezTo>
                    <a:cubicBezTo>
                      <a:pt x="2172" y="2360"/>
                      <a:pt x="2172" y="2360"/>
                      <a:pt x="2172" y="2360"/>
                    </a:cubicBezTo>
                    <a:cubicBezTo>
                      <a:pt x="189" y="2360"/>
                      <a:pt x="189" y="2360"/>
                      <a:pt x="189" y="2360"/>
                    </a:cubicBezTo>
                    <a:close/>
                    <a:moveTo>
                      <a:pt x="189" y="2360"/>
                    </a:moveTo>
                    <a:cubicBezTo>
                      <a:pt x="189" y="2360"/>
                      <a:pt x="189" y="2360"/>
                      <a:pt x="189" y="23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 name="组合 4">
            <a:extLst>
              <a:ext uri="{FF2B5EF4-FFF2-40B4-BE49-F238E27FC236}">
                <a16:creationId xmlns:a16="http://schemas.microsoft.com/office/drawing/2014/main" id="{A1E4AD8F-C214-CA78-5736-B89C13B8051A}"/>
              </a:ext>
            </a:extLst>
          </p:cNvPr>
          <p:cNvGrpSpPr/>
          <p:nvPr/>
        </p:nvGrpSpPr>
        <p:grpSpPr>
          <a:xfrm>
            <a:off x="8795780" y="1887221"/>
            <a:ext cx="2515080" cy="3881226"/>
            <a:chOff x="8642406" y="1909011"/>
            <a:chExt cx="2515080" cy="3881226"/>
          </a:xfrm>
        </p:grpSpPr>
        <p:sp>
          <p:nvSpPr>
            <p:cNvPr id="42" name="矩形 41"/>
            <p:cNvSpPr/>
            <p:nvPr/>
          </p:nvSpPr>
          <p:spPr>
            <a:xfrm>
              <a:off x="8742903" y="2035235"/>
              <a:ext cx="2314086" cy="861413"/>
            </a:xfrm>
            <a:prstGeom prst="rect">
              <a:avLst/>
            </a:prstGeom>
            <a:solidFill>
              <a:srgbClr val="C55A11"/>
            </a:solidFill>
            <a:ln w="38100">
              <a:solidFill>
                <a:srgbClr val="3143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矩形 28"/>
            <p:cNvSpPr/>
            <p:nvPr/>
          </p:nvSpPr>
          <p:spPr>
            <a:xfrm>
              <a:off x="8642406" y="1909011"/>
              <a:ext cx="2515080" cy="3881226"/>
            </a:xfrm>
            <a:prstGeom prst="rect">
              <a:avLst/>
            </a:prstGeom>
            <a:noFill/>
            <a:ln w="38100">
              <a:solidFill>
                <a:srgbClr val="3143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8752224" y="3253360"/>
              <a:ext cx="2295439" cy="892552"/>
            </a:xfrm>
            <a:prstGeom prst="rect">
              <a:avLst/>
            </a:prstGeom>
            <a:noFill/>
          </p:spPr>
          <p:txBody>
            <a:bodyPr wrap="square" rtlCol="0">
              <a:spAutoFit/>
            </a:bodyPr>
            <a:lstStyle/>
            <a:p>
              <a:pPr algn="ctr"/>
              <a:r>
                <a:rPr lang="zh-CN" altLang="en-US" sz="2600" dirty="0">
                  <a:solidFill>
                    <a:schemeClr val="bg1"/>
                  </a:solidFill>
                  <a:latin typeface="印品黑体" panose="00000500000000000000" pitchFamily="2" charset="-122"/>
                  <a:ea typeface="印品黑体" panose="00000500000000000000" pitchFamily="2" charset="-122"/>
                </a:rPr>
                <a:t>对方产品等信息</a:t>
              </a:r>
            </a:p>
          </p:txBody>
        </p:sp>
        <p:sp>
          <p:nvSpPr>
            <p:cNvPr id="31" name="文本框 30"/>
            <p:cNvSpPr txBox="1"/>
            <p:nvPr/>
          </p:nvSpPr>
          <p:spPr>
            <a:xfrm>
              <a:off x="8816355" y="3768521"/>
              <a:ext cx="2167175" cy="335156"/>
            </a:xfrm>
            <a:prstGeom prst="rect">
              <a:avLst/>
            </a:prstGeom>
            <a:noFill/>
          </p:spPr>
          <p:txBody>
            <a:bodyPr wrap="square" rtlCol="0">
              <a:spAutoFit/>
            </a:bodyPr>
            <a:lstStyle/>
            <a:p>
              <a:pPr algn="ctr">
                <a:lnSpc>
                  <a:spcPct val="150000"/>
                </a:lnSpc>
              </a:pPr>
              <a:r>
                <a:rPr lang="en-US" altLang="zh-CN" sz="1200" spc="40" dirty="0">
                  <a:solidFill>
                    <a:srgbClr val="314371"/>
                  </a:solidFill>
                  <a:latin typeface="Arial" panose="020B0604020202020204" pitchFamily="34" charset="0"/>
                  <a:ea typeface="DotumChe" panose="020B0609000101010101" pitchFamily="49" charset="-127"/>
                  <a:cs typeface="Arial" panose="020B0604020202020204" pitchFamily="34" charset="0"/>
                </a:rPr>
                <a:t>.</a:t>
              </a:r>
              <a:endParaRPr lang="zh-CN" altLang="en-US" sz="1200" spc="40" dirty="0">
                <a:solidFill>
                  <a:srgbClr val="314371"/>
                </a:solidFill>
                <a:latin typeface="Arial" panose="020B0604020202020204" pitchFamily="34" charset="0"/>
                <a:ea typeface="DotumChe" panose="020B0609000101010101" pitchFamily="49" charset="-127"/>
                <a:cs typeface="Arial" panose="020B0604020202020204" pitchFamily="34" charset="0"/>
              </a:endParaRPr>
            </a:p>
          </p:txBody>
        </p:sp>
        <p:sp>
          <p:nvSpPr>
            <p:cNvPr id="32" name="Freeform 11"/>
            <p:cNvSpPr>
              <a:spLocks noEditPoints="1"/>
            </p:cNvSpPr>
            <p:nvPr/>
          </p:nvSpPr>
          <p:spPr bwMode="auto">
            <a:xfrm>
              <a:off x="9609868" y="2197268"/>
              <a:ext cx="580154" cy="576336"/>
            </a:xfrm>
            <a:custGeom>
              <a:avLst/>
              <a:gdLst>
                <a:gd name="T0" fmla="*/ 1819 w 2881"/>
                <a:gd name="T1" fmla="*/ 1849 h 2857"/>
                <a:gd name="T2" fmla="*/ 1380 w 2881"/>
                <a:gd name="T3" fmla="*/ 1410 h 2857"/>
                <a:gd name="T4" fmla="*/ 2696 w 2881"/>
                <a:gd name="T5" fmla="*/ 446 h 2857"/>
                <a:gd name="T6" fmla="*/ 2784 w 2881"/>
                <a:gd name="T7" fmla="*/ 885 h 2857"/>
                <a:gd name="T8" fmla="*/ 1751 w 2881"/>
                <a:gd name="T9" fmla="*/ 1740 h 2857"/>
                <a:gd name="T10" fmla="*/ 1512 w 2881"/>
                <a:gd name="T11" fmla="*/ 1453 h 2857"/>
                <a:gd name="T12" fmla="*/ 1329 w 2881"/>
                <a:gd name="T13" fmla="*/ 1898 h 2857"/>
                <a:gd name="T14" fmla="*/ 1863 w 2881"/>
                <a:gd name="T15" fmla="*/ 1629 h 2857"/>
                <a:gd name="T16" fmla="*/ 2256 w 2881"/>
                <a:gd name="T17" fmla="*/ 709 h 2857"/>
                <a:gd name="T18" fmla="*/ 2696 w 2881"/>
                <a:gd name="T19" fmla="*/ 620 h 2857"/>
                <a:gd name="T20" fmla="*/ 2433 w 2881"/>
                <a:gd name="T21" fmla="*/ 532 h 2857"/>
                <a:gd name="T22" fmla="*/ 2607 w 2881"/>
                <a:gd name="T23" fmla="*/ 884 h 2857"/>
                <a:gd name="T24" fmla="*/ 2696 w 2881"/>
                <a:gd name="T25" fmla="*/ 620 h 2857"/>
                <a:gd name="T26" fmla="*/ 434 w 2881"/>
                <a:gd name="T27" fmla="*/ 2050 h 2857"/>
                <a:gd name="T28" fmla="*/ 998 w 2881"/>
                <a:gd name="T29" fmla="*/ 2174 h 2857"/>
                <a:gd name="T30" fmla="*/ 1139 w 2881"/>
                <a:gd name="T31" fmla="*/ 1801 h 2857"/>
                <a:gd name="T32" fmla="*/ 434 w 2881"/>
                <a:gd name="T33" fmla="*/ 1677 h 2857"/>
                <a:gd name="T34" fmla="*/ 1139 w 2881"/>
                <a:gd name="T35" fmla="*/ 1801 h 2857"/>
                <a:gd name="T36" fmla="*/ 1055 w 2881"/>
                <a:gd name="T37" fmla="*/ 932 h 2857"/>
                <a:gd name="T38" fmla="*/ 434 w 2881"/>
                <a:gd name="T39" fmla="*/ 1056 h 2857"/>
                <a:gd name="T40" fmla="*/ 1055 w 2881"/>
                <a:gd name="T41" fmla="*/ 1429 h 2857"/>
                <a:gd name="T42" fmla="*/ 434 w 2881"/>
                <a:gd name="T43" fmla="*/ 1304 h 2857"/>
                <a:gd name="T44" fmla="*/ 1055 w 2881"/>
                <a:gd name="T45" fmla="*/ 1429 h 2857"/>
                <a:gd name="T46" fmla="*/ 1800 w 2881"/>
                <a:gd name="T47" fmla="*/ 2174 h 2857"/>
                <a:gd name="T48" fmla="*/ 1530 w 2881"/>
                <a:gd name="T49" fmla="*/ 2050 h 2857"/>
                <a:gd name="T50" fmla="*/ 1490 w 2881"/>
                <a:gd name="T51" fmla="*/ 228 h 2857"/>
                <a:gd name="T52" fmla="*/ 1614 w 2881"/>
                <a:gd name="T53" fmla="*/ 808 h 2857"/>
                <a:gd name="T54" fmla="*/ 1682 w 2881"/>
                <a:gd name="T55" fmla="*/ 932 h 2857"/>
                <a:gd name="T56" fmla="*/ 1366 w 2881"/>
                <a:gd name="T57" fmla="*/ 684 h 2857"/>
                <a:gd name="T58" fmla="*/ 248 w 2881"/>
                <a:gd name="T59" fmla="*/ 125 h 2857"/>
                <a:gd name="T60" fmla="*/ 124 w 2881"/>
                <a:gd name="T61" fmla="*/ 2608 h 2857"/>
                <a:gd name="T62" fmla="*/ 1987 w 2881"/>
                <a:gd name="T63" fmla="*/ 2733 h 2857"/>
                <a:gd name="T64" fmla="*/ 2111 w 2881"/>
                <a:gd name="T65" fmla="*/ 1733 h 2857"/>
                <a:gd name="T66" fmla="*/ 2235 w 2881"/>
                <a:gd name="T67" fmla="*/ 2608 h 2857"/>
                <a:gd name="T68" fmla="*/ 248 w 2881"/>
                <a:gd name="T69" fmla="*/ 2857 h 2857"/>
                <a:gd name="T70" fmla="*/ 0 w 2881"/>
                <a:gd name="T71" fmla="*/ 249 h 2857"/>
                <a:gd name="T72" fmla="*/ 1450 w 2881"/>
                <a:gd name="T73" fmla="*/ 0 h 2857"/>
                <a:gd name="T74" fmla="*/ 1924 w 2881"/>
                <a:gd name="T75" fmla="*/ 691 h 2857"/>
                <a:gd name="T76" fmla="*/ 1490 w 2881"/>
                <a:gd name="T77" fmla="*/ 228 h 2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81" h="2857">
                  <a:moveTo>
                    <a:pt x="2784" y="885"/>
                  </a:moveTo>
                  <a:cubicBezTo>
                    <a:pt x="1819" y="1849"/>
                    <a:pt x="1819" y="1849"/>
                    <a:pt x="1819" y="1849"/>
                  </a:cubicBezTo>
                  <a:cubicBezTo>
                    <a:pt x="1116" y="2111"/>
                    <a:pt x="1116" y="2111"/>
                    <a:pt x="1116" y="2111"/>
                  </a:cubicBezTo>
                  <a:cubicBezTo>
                    <a:pt x="1380" y="1410"/>
                    <a:pt x="1380" y="1410"/>
                    <a:pt x="1380" y="1410"/>
                  </a:cubicBezTo>
                  <a:cubicBezTo>
                    <a:pt x="2344" y="446"/>
                    <a:pt x="2344" y="446"/>
                    <a:pt x="2344" y="446"/>
                  </a:cubicBezTo>
                  <a:cubicBezTo>
                    <a:pt x="2442" y="349"/>
                    <a:pt x="2599" y="349"/>
                    <a:pt x="2696" y="446"/>
                  </a:cubicBezTo>
                  <a:cubicBezTo>
                    <a:pt x="2784" y="534"/>
                    <a:pt x="2784" y="534"/>
                    <a:pt x="2784" y="534"/>
                  </a:cubicBezTo>
                  <a:cubicBezTo>
                    <a:pt x="2881" y="631"/>
                    <a:pt x="2881" y="788"/>
                    <a:pt x="2784" y="885"/>
                  </a:cubicBezTo>
                  <a:close/>
                  <a:moveTo>
                    <a:pt x="1329" y="1898"/>
                  </a:moveTo>
                  <a:cubicBezTo>
                    <a:pt x="1751" y="1740"/>
                    <a:pt x="1751" y="1740"/>
                    <a:pt x="1751" y="1740"/>
                  </a:cubicBezTo>
                  <a:cubicBezTo>
                    <a:pt x="1775" y="1717"/>
                    <a:pt x="1775" y="1717"/>
                    <a:pt x="1775" y="1717"/>
                  </a:cubicBezTo>
                  <a:cubicBezTo>
                    <a:pt x="1512" y="1453"/>
                    <a:pt x="1512" y="1453"/>
                    <a:pt x="1512" y="1453"/>
                  </a:cubicBezTo>
                  <a:cubicBezTo>
                    <a:pt x="1488" y="1477"/>
                    <a:pt x="1488" y="1477"/>
                    <a:pt x="1488" y="1477"/>
                  </a:cubicBezTo>
                  <a:lnTo>
                    <a:pt x="1329" y="1898"/>
                  </a:lnTo>
                  <a:close/>
                  <a:moveTo>
                    <a:pt x="1599" y="1365"/>
                  </a:moveTo>
                  <a:cubicBezTo>
                    <a:pt x="1863" y="1629"/>
                    <a:pt x="1863" y="1629"/>
                    <a:pt x="1863" y="1629"/>
                  </a:cubicBezTo>
                  <a:cubicBezTo>
                    <a:pt x="2520" y="972"/>
                    <a:pt x="2520" y="972"/>
                    <a:pt x="2520" y="972"/>
                  </a:cubicBezTo>
                  <a:cubicBezTo>
                    <a:pt x="2256" y="709"/>
                    <a:pt x="2256" y="709"/>
                    <a:pt x="2256" y="709"/>
                  </a:cubicBezTo>
                  <a:lnTo>
                    <a:pt x="1599" y="1365"/>
                  </a:lnTo>
                  <a:close/>
                  <a:moveTo>
                    <a:pt x="2696" y="620"/>
                  </a:moveTo>
                  <a:cubicBezTo>
                    <a:pt x="2609" y="532"/>
                    <a:pt x="2609" y="532"/>
                    <a:pt x="2609" y="532"/>
                  </a:cubicBezTo>
                  <a:cubicBezTo>
                    <a:pt x="2560" y="484"/>
                    <a:pt x="2481" y="484"/>
                    <a:pt x="2433" y="532"/>
                  </a:cubicBezTo>
                  <a:cubicBezTo>
                    <a:pt x="2344" y="621"/>
                    <a:pt x="2344" y="621"/>
                    <a:pt x="2344" y="621"/>
                  </a:cubicBezTo>
                  <a:cubicBezTo>
                    <a:pt x="2607" y="884"/>
                    <a:pt x="2607" y="884"/>
                    <a:pt x="2607" y="884"/>
                  </a:cubicBezTo>
                  <a:cubicBezTo>
                    <a:pt x="2696" y="795"/>
                    <a:pt x="2696" y="795"/>
                    <a:pt x="2696" y="795"/>
                  </a:cubicBezTo>
                  <a:cubicBezTo>
                    <a:pt x="2745" y="747"/>
                    <a:pt x="2745" y="668"/>
                    <a:pt x="2696" y="620"/>
                  </a:cubicBezTo>
                  <a:close/>
                  <a:moveTo>
                    <a:pt x="434" y="2174"/>
                  </a:moveTo>
                  <a:cubicBezTo>
                    <a:pt x="434" y="2050"/>
                    <a:pt x="434" y="2050"/>
                    <a:pt x="434" y="2050"/>
                  </a:cubicBezTo>
                  <a:cubicBezTo>
                    <a:pt x="1045" y="2050"/>
                    <a:pt x="1045" y="2050"/>
                    <a:pt x="1045" y="2050"/>
                  </a:cubicBezTo>
                  <a:cubicBezTo>
                    <a:pt x="998" y="2174"/>
                    <a:pt x="998" y="2174"/>
                    <a:pt x="998" y="2174"/>
                  </a:cubicBezTo>
                  <a:lnTo>
                    <a:pt x="434" y="2174"/>
                  </a:lnTo>
                  <a:close/>
                  <a:moveTo>
                    <a:pt x="1139" y="1801"/>
                  </a:moveTo>
                  <a:cubicBezTo>
                    <a:pt x="434" y="1801"/>
                    <a:pt x="434" y="1801"/>
                    <a:pt x="434" y="1801"/>
                  </a:cubicBezTo>
                  <a:cubicBezTo>
                    <a:pt x="434" y="1677"/>
                    <a:pt x="434" y="1677"/>
                    <a:pt x="434" y="1677"/>
                  </a:cubicBezTo>
                  <a:cubicBezTo>
                    <a:pt x="1185" y="1677"/>
                    <a:pt x="1185" y="1677"/>
                    <a:pt x="1185" y="1677"/>
                  </a:cubicBezTo>
                  <a:lnTo>
                    <a:pt x="1139" y="1801"/>
                  </a:lnTo>
                  <a:close/>
                  <a:moveTo>
                    <a:pt x="434" y="932"/>
                  </a:moveTo>
                  <a:cubicBezTo>
                    <a:pt x="1055" y="932"/>
                    <a:pt x="1055" y="932"/>
                    <a:pt x="1055" y="932"/>
                  </a:cubicBezTo>
                  <a:cubicBezTo>
                    <a:pt x="1055" y="1056"/>
                    <a:pt x="1055" y="1056"/>
                    <a:pt x="1055" y="1056"/>
                  </a:cubicBezTo>
                  <a:cubicBezTo>
                    <a:pt x="434" y="1056"/>
                    <a:pt x="434" y="1056"/>
                    <a:pt x="434" y="1056"/>
                  </a:cubicBezTo>
                  <a:lnTo>
                    <a:pt x="434" y="932"/>
                  </a:lnTo>
                  <a:close/>
                  <a:moveTo>
                    <a:pt x="1055" y="1429"/>
                  </a:moveTo>
                  <a:cubicBezTo>
                    <a:pt x="434" y="1429"/>
                    <a:pt x="434" y="1429"/>
                    <a:pt x="434" y="1429"/>
                  </a:cubicBezTo>
                  <a:cubicBezTo>
                    <a:pt x="434" y="1304"/>
                    <a:pt x="434" y="1304"/>
                    <a:pt x="434" y="1304"/>
                  </a:cubicBezTo>
                  <a:cubicBezTo>
                    <a:pt x="1055" y="1304"/>
                    <a:pt x="1055" y="1304"/>
                    <a:pt x="1055" y="1304"/>
                  </a:cubicBezTo>
                  <a:lnTo>
                    <a:pt x="1055" y="1429"/>
                  </a:lnTo>
                  <a:close/>
                  <a:moveTo>
                    <a:pt x="1800" y="2050"/>
                  </a:moveTo>
                  <a:cubicBezTo>
                    <a:pt x="1800" y="2174"/>
                    <a:pt x="1800" y="2174"/>
                    <a:pt x="1800" y="2174"/>
                  </a:cubicBezTo>
                  <a:cubicBezTo>
                    <a:pt x="1197" y="2174"/>
                    <a:pt x="1197" y="2174"/>
                    <a:pt x="1197" y="2174"/>
                  </a:cubicBezTo>
                  <a:cubicBezTo>
                    <a:pt x="1530" y="2050"/>
                    <a:pt x="1530" y="2050"/>
                    <a:pt x="1530" y="2050"/>
                  </a:cubicBezTo>
                  <a:lnTo>
                    <a:pt x="1800" y="2050"/>
                  </a:lnTo>
                  <a:close/>
                  <a:moveTo>
                    <a:pt x="1490" y="228"/>
                  </a:moveTo>
                  <a:cubicBezTo>
                    <a:pt x="1490" y="684"/>
                    <a:pt x="1490" y="684"/>
                    <a:pt x="1490" y="684"/>
                  </a:cubicBezTo>
                  <a:cubicBezTo>
                    <a:pt x="1490" y="752"/>
                    <a:pt x="1545" y="808"/>
                    <a:pt x="1614" y="808"/>
                  </a:cubicBezTo>
                  <a:cubicBezTo>
                    <a:pt x="1807" y="808"/>
                    <a:pt x="1807" y="808"/>
                    <a:pt x="1807" y="808"/>
                  </a:cubicBezTo>
                  <a:cubicBezTo>
                    <a:pt x="1682" y="932"/>
                    <a:pt x="1682" y="932"/>
                    <a:pt x="1682" y="932"/>
                  </a:cubicBezTo>
                  <a:cubicBezTo>
                    <a:pt x="1614" y="932"/>
                    <a:pt x="1614" y="932"/>
                    <a:pt x="1614" y="932"/>
                  </a:cubicBezTo>
                  <a:cubicBezTo>
                    <a:pt x="1477" y="932"/>
                    <a:pt x="1366" y="821"/>
                    <a:pt x="1366" y="684"/>
                  </a:cubicBezTo>
                  <a:cubicBezTo>
                    <a:pt x="1366" y="125"/>
                    <a:pt x="1366" y="125"/>
                    <a:pt x="1366" y="125"/>
                  </a:cubicBezTo>
                  <a:cubicBezTo>
                    <a:pt x="248" y="125"/>
                    <a:pt x="248" y="125"/>
                    <a:pt x="248" y="125"/>
                  </a:cubicBezTo>
                  <a:cubicBezTo>
                    <a:pt x="179" y="125"/>
                    <a:pt x="124" y="180"/>
                    <a:pt x="124" y="249"/>
                  </a:cubicBezTo>
                  <a:cubicBezTo>
                    <a:pt x="124" y="2608"/>
                    <a:pt x="124" y="2608"/>
                    <a:pt x="124" y="2608"/>
                  </a:cubicBezTo>
                  <a:cubicBezTo>
                    <a:pt x="124" y="2677"/>
                    <a:pt x="179" y="2733"/>
                    <a:pt x="248" y="2733"/>
                  </a:cubicBezTo>
                  <a:cubicBezTo>
                    <a:pt x="1987" y="2733"/>
                    <a:pt x="1987" y="2733"/>
                    <a:pt x="1987" y="2733"/>
                  </a:cubicBezTo>
                  <a:cubicBezTo>
                    <a:pt x="2055" y="2733"/>
                    <a:pt x="2111" y="2677"/>
                    <a:pt x="2111" y="2608"/>
                  </a:cubicBezTo>
                  <a:cubicBezTo>
                    <a:pt x="2111" y="1733"/>
                    <a:pt x="2111" y="1733"/>
                    <a:pt x="2111" y="1733"/>
                  </a:cubicBezTo>
                  <a:cubicBezTo>
                    <a:pt x="2235" y="1609"/>
                    <a:pt x="2235" y="1609"/>
                    <a:pt x="2235" y="1609"/>
                  </a:cubicBezTo>
                  <a:cubicBezTo>
                    <a:pt x="2235" y="2608"/>
                    <a:pt x="2235" y="2608"/>
                    <a:pt x="2235" y="2608"/>
                  </a:cubicBezTo>
                  <a:cubicBezTo>
                    <a:pt x="2235" y="2746"/>
                    <a:pt x="2124" y="2857"/>
                    <a:pt x="1987" y="2857"/>
                  </a:cubicBezTo>
                  <a:cubicBezTo>
                    <a:pt x="248" y="2857"/>
                    <a:pt x="248" y="2857"/>
                    <a:pt x="248" y="2857"/>
                  </a:cubicBezTo>
                  <a:cubicBezTo>
                    <a:pt x="111" y="2857"/>
                    <a:pt x="0" y="2746"/>
                    <a:pt x="0" y="2608"/>
                  </a:cubicBezTo>
                  <a:cubicBezTo>
                    <a:pt x="0" y="249"/>
                    <a:pt x="0" y="249"/>
                    <a:pt x="0" y="249"/>
                  </a:cubicBezTo>
                  <a:cubicBezTo>
                    <a:pt x="0" y="112"/>
                    <a:pt x="111" y="0"/>
                    <a:pt x="248" y="0"/>
                  </a:cubicBezTo>
                  <a:cubicBezTo>
                    <a:pt x="1450" y="0"/>
                    <a:pt x="1450" y="0"/>
                    <a:pt x="1450" y="0"/>
                  </a:cubicBezTo>
                  <a:cubicBezTo>
                    <a:pt x="2010" y="604"/>
                    <a:pt x="2010" y="604"/>
                    <a:pt x="2010" y="604"/>
                  </a:cubicBezTo>
                  <a:cubicBezTo>
                    <a:pt x="1924" y="691"/>
                    <a:pt x="1924" y="691"/>
                    <a:pt x="1924" y="691"/>
                  </a:cubicBezTo>
                  <a:lnTo>
                    <a:pt x="1490" y="228"/>
                  </a:lnTo>
                  <a:close/>
                  <a:moveTo>
                    <a:pt x="1490" y="228"/>
                  </a:moveTo>
                  <a:cubicBezTo>
                    <a:pt x="1490" y="228"/>
                    <a:pt x="1490" y="228"/>
                    <a:pt x="1490" y="22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a:extLst>
              <a:ext uri="{FF2B5EF4-FFF2-40B4-BE49-F238E27FC236}">
                <a16:creationId xmlns:a16="http://schemas.microsoft.com/office/drawing/2014/main" id="{0B021A00-9563-BD98-6E76-2140B116DE04}"/>
              </a:ext>
            </a:extLst>
          </p:cNvPr>
          <p:cNvGrpSpPr/>
          <p:nvPr/>
        </p:nvGrpSpPr>
        <p:grpSpPr>
          <a:xfrm>
            <a:off x="4674003" y="1444225"/>
            <a:ext cx="3103838" cy="4767218"/>
            <a:chOff x="4547130" y="1469064"/>
            <a:chExt cx="3103838" cy="4767218"/>
          </a:xfrm>
        </p:grpSpPr>
        <p:sp>
          <p:nvSpPr>
            <p:cNvPr id="43" name="矩形 42"/>
            <p:cNvSpPr/>
            <p:nvPr/>
          </p:nvSpPr>
          <p:spPr>
            <a:xfrm>
              <a:off x="4671152" y="1595288"/>
              <a:ext cx="2855794" cy="1058053"/>
            </a:xfrm>
            <a:prstGeom prst="rect">
              <a:avLst/>
            </a:prstGeom>
            <a:solidFill>
              <a:srgbClr val="C55A11"/>
            </a:solidFill>
            <a:ln w="38100">
              <a:solidFill>
                <a:srgbClr val="3143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33"/>
            <p:cNvSpPr/>
            <p:nvPr/>
          </p:nvSpPr>
          <p:spPr>
            <a:xfrm>
              <a:off x="4547130" y="1469064"/>
              <a:ext cx="3103838" cy="4767218"/>
            </a:xfrm>
            <a:prstGeom prst="rect">
              <a:avLst/>
            </a:prstGeom>
            <a:noFill/>
            <a:ln w="38100">
              <a:solidFill>
                <a:srgbClr val="3143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4948280" y="2927734"/>
              <a:ext cx="2295439" cy="2092881"/>
            </a:xfrm>
            <a:prstGeom prst="rect">
              <a:avLst/>
            </a:prstGeom>
            <a:noFill/>
          </p:spPr>
          <p:txBody>
            <a:bodyPr wrap="square" rtlCol="0">
              <a:spAutoFit/>
            </a:bodyPr>
            <a:lstStyle/>
            <a:p>
              <a:pPr algn="ctr"/>
              <a:r>
                <a:rPr lang="zh-CN" altLang="en-US" sz="2600" dirty="0">
                  <a:solidFill>
                    <a:schemeClr val="bg1"/>
                  </a:solidFill>
                  <a:latin typeface="印品黑体" panose="00000500000000000000" pitchFamily="2" charset="-122"/>
                  <a:ea typeface="印品黑体" panose="00000500000000000000" pitchFamily="2" charset="-122"/>
                </a:rPr>
                <a:t>询盘目的</a:t>
              </a:r>
              <a:endParaRPr lang="en-US" altLang="zh-CN" sz="2600" dirty="0">
                <a:solidFill>
                  <a:schemeClr val="bg1"/>
                </a:solidFill>
                <a:latin typeface="印品黑体" panose="00000500000000000000" pitchFamily="2" charset="-122"/>
                <a:ea typeface="印品黑体" panose="00000500000000000000" pitchFamily="2" charset="-122"/>
              </a:endParaRPr>
            </a:p>
            <a:p>
              <a:pPr algn="ctr"/>
              <a:r>
                <a:rPr lang="zh-CN" altLang="en-US" sz="2600" dirty="0">
                  <a:solidFill>
                    <a:schemeClr val="bg1"/>
                  </a:solidFill>
                  <a:latin typeface="印品黑体" panose="00000500000000000000" pitchFamily="2" charset="-122"/>
                  <a:ea typeface="印品黑体" panose="00000500000000000000" pitchFamily="2" charset="-122"/>
                </a:rPr>
                <a:t>（一般性了解、寻找合作伙伴）</a:t>
              </a:r>
              <a:endParaRPr lang="en-US" altLang="zh-CN" sz="2600" dirty="0">
                <a:solidFill>
                  <a:schemeClr val="bg1"/>
                </a:solidFill>
                <a:latin typeface="印品黑体" panose="00000500000000000000" pitchFamily="2" charset="-122"/>
                <a:ea typeface="印品黑体" panose="00000500000000000000" pitchFamily="2" charset="-122"/>
              </a:endParaRPr>
            </a:p>
            <a:p>
              <a:pPr algn="ctr"/>
              <a:endParaRPr lang="en-US" altLang="zh-CN" sz="2600" dirty="0">
                <a:solidFill>
                  <a:schemeClr val="bg1"/>
                </a:solidFill>
                <a:latin typeface="印品黑体" panose="00000500000000000000" pitchFamily="2" charset="-122"/>
                <a:ea typeface="印品黑体" panose="00000500000000000000" pitchFamily="2" charset="-122"/>
              </a:endParaRPr>
            </a:p>
            <a:p>
              <a:pPr algn="ctr"/>
              <a:endParaRPr lang="zh-CN" altLang="en-US" sz="2600" dirty="0">
                <a:solidFill>
                  <a:schemeClr val="bg1"/>
                </a:solidFill>
                <a:latin typeface="印品黑体" panose="00000500000000000000" pitchFamily="2" charset="-122"/>
                <a:ea typeface="印品黑体" panose="00000500000000000000" pitchFamily="2" charset="-122"/>
              </a:endParaRPr>
            </a:p>
          </p:txBody>
        </p:sp>
        <p:sp>
          <p:nvSpPr>
            <p:cNvPr id="36" name="文本框 35"/>
            <p:cNvSpPr txBox="1"/>
            <p:nvPr/>
          </p:nvSpPr>
          <p:spPr>
            <a:xfrm>
              <a:off x="4906952" y="3442895"/>
              <a:ext cx="2434279" cy="335156"/>
            </a:xfrm>
            <a:prstGeom prst="rect">
              <a:avLst/>
            </a:prstGeom>
            <a:noFill/>
          </p:spPr>
          <p:txBody>
            <a:bodyPr wrap="square" rtlCol="0">
              <a:spAutoFit/>
            </a:bodyPr>
            <a:lstStyle/>
            <a:p>
              <a:pPr algn="ctr">
                <a:lnSpc>
                  <a:spcPct val="150000"/>
                </a:lnSpc>
              </a:pPr>
              <a:r>
                <a:rPr lang="en-US" altLang="zh-CN" sz="1200" spc="40" dirty="0">
                  <a:solidFill>
                    <a:srgbClr val="314371"/>
                  </a:solidFill>
                  <a:latin typeface="Arial" panose="020B0604020202020204" pitchFamily="34" charset="0"/>
                  <a:ea typeface="DotumChe" panose="020B0609000101010101" pitchFamily="49" charset="-127"/>
                  <a:cs typeface="Arial" panose="020B0604020202020204" pitchFamily="34" charset="0"/>
                </a:rPr>
                <a:t>        </a:t>
              </a:r>
              <a:endParaRPr lang="zh-CN" altLang="en-US" sz="1200" spc="40" dirty="0">
                <a:solidFill>
                  <a:srgbClr val="314371"/>
                </a:solidFill>
                <a:latin typeface="Arial" panose="020B0604020202020204" pitchFamily="34" charset="0"/>
                <a:ea typeface="DotumChe" panose="020B0609000101010101" pitchFamily="49" charset="-127"/>
                <a:cs typeface="Arial" panose="020B0604020202020204" pitchFamily="34" charset="0"/>
              </a:endParaRPr>
            </a:p>
          </p:txBody>
        </p:sp>
        <p:sp>
          <p:nvSpPr>
            <p:cNvPr id="37" name="Freeform 15"/>
            <p:cNvSpPr>
              <a:spLocks noEditPoints="1"/>
            </p:cNvSpPr>
            <p:nvPr/>
          </p:nvSpPr>
          <p:spPr bwMode="auto">
            <a:xfrm>
              <a:off x="5752140" y="1781781"/>
              <a:ext cx="687717" cy="687718"/>
            </a:xfrm>
            <a:custGeom>
              <a:avLst/>
              <a:gdLst>
                <a:gd name="T0" fmla="*/ 2204 w 2599"/>
                <a:gd name="T1" fmla="*/ 392 h 2595"/>
                <a:gd name="T2" fmla="*/ 1893 w 2599"/>
                <a:gd name="T3" fmla="*/ 233 h 2595"/>
                <a:gd name="T4" fmla="*/ 772 w 2599"/>
                <a:gd name="T5" fmla="*/ 165 h 2595"/>
                <a:gd name="T6" fmla="*/ 100 w 2599"/>
                <a:gd name="T7" fmla="*/ 838 h 2595"/>
                <a:gd name="T8" fmla="*/ 100 w 2599"/>
                <a:gd name="T9" fmla="*/ 1822 h 2595"/>
                <a:gd name="T10" fmla="*/ 772 w 2599"/>
                <a:gd name="T11" fmla="*/ 2495 h 2595"/>
                <a:gd name="T12" fmla="*/ 1757 w 2599"/>
                <a:gd name="T13" fmla="*/ 2495 h 2595"/>
                <a:gd name="T14" fmla="*/ 2430 w 2599"/>
                <a:gd name="T15" fmla="*/ 1822 h 2595"/>
                <a:gd name="T16" fmla="*/ 2364 w 2599"/>
                <a:gd name="T17" fmla="*/ 705 h 2595"/>
                <a:gd name="T18" fmla="*/ 1976 w 2599"/>
                <a:gd name="T19" fmla="*/ 1081 h 2595"/>
                <a:gd name="T20" fmla="*/ 2024 w 2599"/>
                <a:gd name="T21" fmla="*/ 1330 h 2595"/>
                <a:gd name="T22" fmla="*/ 1265 w 2599"/>
                <a:gd name="T23" fmla="*/ 2089 h 2595"/>
                <a:gd name="T24" fmla="*/ 506 w 2599"/>
                <a:gd name="T25" fmla="*/ 1330 h 2595"/>
                <a:gd name="T26" fmla="*/ 1265 w 2599"/>
                <a:gd name="T27" fmla="*/ 571 h 2595"/>
                <a:gd name="T28" fmla="*/ 1512 w 2599"/>
                <a:gd name="T29" fmla="*/ 613 h 2595"/>
                <a:gd name="T30" fmla="*/ 1523 w 2599"/>
                <a:gd name="T31" fmla="*/ 970 h 2595"/>
                <a:gd name="T32" fmla="*/ 822 w 2599"/>
                <a:gd name="T33" fmla="*/ 1329 h 2595"/>
                <a:gd name="T34" fmla="*/ 1707 w 2599"/>
                <a:gd name="T35" fmla="*/ 1329 h 2595"/>
                <a:gd name="T36" fmla="*/ 1669 w 2599"/>
                <a:gd name="T37" fmla="*/ 1014 h 2595"/>
                <a:gd name="T38" fmla="*/ 1580 w 2599"/>
                <a:gd name="T39" fmla="*/ 1330 h 2595"/>
                <a:gd name="T40" fmla="*/ 949 w 2599"/>
                <a:gd name="T41" fmla="*/ 1330 h 2595"/>
                <a:gd name="T42" fmla="*/ 1439 w 2599"/>
                <a:gd name="T43" fmla="*/ 1066 h 2595"/>
                <a:gd name="T44" fmla="*/ 1264 w 2599"/>
                <a:gd name="T45" fmla="*/ 1203 h 2595"/>
                <a:gd name="T46" fmla="*/ 1264 w 2599"/>
                <a:gd name="T47" fmla="*/ 1457 h 2595"/>
                <a:gd name="T48" fmla="*/ 1387 w 2599"/>
                <a:gd name="T49" fmla="*/ 1297 h 2595"/>
                <a:gd name="T50" fmla="*/ 1580 w 2599"/>
                <a:gd name="T51" fmla="*/ 1330 h 2595"/>
                <a:gd name="T52" fmla="*/ 1802 w 2599"/>
                <a:gd name="T53" fmla="*/ 502 h 2595"/>
                <a:gd name="T54" fmla="*/ 1916 w 2599"/>
                <a:gd name="T55" fmla="*/ 588 h 2595"/>
                <a:gd name="T56" fmla="*/ 1750 w 2599"/>
                <a:gd name="T57" fmla="*/ 555 h 2595"/>
                <a:gd name="T58" fmla="*/ 1682 w 2599"/>
                <a:gd name="T59" fmla="*/ 816 h 2595"/>
                <a:gd name="T60" fmla="*/ 1750 w 2599"/>
                <a:gd name="T61" fmla="*/ 555 h 2595"/>
                <a:gd name="T62" fmla="*/ 1936 w 2599"/>
                <a:gd name="T63" fmla="*/ 943 h 2595"/>
                <a:gd name="T64" fmla="*/ 1881 w 2599"/>
                <a:gd name="T65" fmla="*/ 802 h 2595"/>
                <a:gd name="T66" fmla="*/ 2021 w 2599"/>
                <a:gd name="T67" fmla="*/ 861 h 2595"/>
                <a:gd name="T68" fmla="*/ 1935 w 2599"/>
                <a:gd name="T69" fmla="*/ 749 h 2595"/>
                <a:gd name="T70" fmla="*/ 2177 w 2599"/>
                <a:gd name="T71" fmla="*/ 710 h 2595"/>
                <a:gd name="T72" fmla="*/ 2232 w 2599"/>
                <a:gd name="T73" fmla="*/ 656 h 2595"/>
                <a:gd name="T74" fmla="*/ 2159 w 2599"/>
                <a:gd name="T75" fmla="*/ 528 h 2595"/>
                <a:gd name="T76" fmla="*/ 2341 w 2599"/>
                <a:gd name="T77" fmla="*/ 551 h 2595"/>
                <a:gd name="T78" fmla="*/ 2081 w 2599"/>
                <a:gd name="T79" fmla="*/ 424 h 2595"/>
                <a:gd name="T80" fmla="*/ 1928 w 2599"/>
                <a:gd name="T81" fmla="*/ 376 h 2595"/>
                <a:gd name="T82" fmla="*/ 2081 w 2599"/>
                <a:gd name="T83" fmla="*/ 424 h 2595"/>
                <a:gd name="T84" fmla="*/ 2069 w 2599"/>
                <a:gd name="T85" fmla="*/ 2134 h 2595"/>
                <a:gd name="T86" fmla="*/ 460 w 2599"/>
                <a:gd name="T87" fmla="*/ 2134 h 2595"/>
                <a:gd name="T88" fmla="*/ 460 w 2599"/>
                <a:gd name="T89" fmla="*/ 525 h 2595"/>
                <a:gd name="T90" fmla="*/ 1800 w 2599"/>
                <a:gd name="T91" fmla="*/ 325 h 2595"/>
                <a:gd name="T92" fmla="*/ 1265 w 2599"/>
                <a:gd name="T93" fmla="*/ 444 h 2595"/>
                <a:gd name="T94" fmla="*/ 380 w 2599"/>
                <a:gd name="T95" fmla="*/ 1329 h 2595"/>
                <a:gd name="T96" fmla="*/ 1265 w 2599"/>
                <a:gd name="T97" fmla="*/ 2214 h 2595"/>
                <a:gd name="T98" fmla="*/ 2150 w 2599"/>
                <a:gd name="T99" fmla="*/ 1329 h 2595"/>
                <a:gd name="T100" fmla="*/ 2269 w 2599"/>
                <a:gd name="T101" fmla="*/ 796 h 2595"/>
                <a:gd name="T102" fmla="*/ 2403 w 2599"/>
                <a:gd name="T103" fmla="*/ 1330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99" h="2595">
                  <a:moveTo>
                    <a:pt x="2599" y="477"/>
                  </a:moveTo>
                  <a:cubicBezTo>
                    <a:pt x="2204" y="392"/>
                    <a:pt x="2204" y="392"/>
                    <a:pt x="2204" y="392"/>
                  </a:cubicBezTo>
                  <a:cubicBezTo>
                    <a:pt x="2126" y="0"/>
                    <a:pt x="2126" y="0"/>
                    <a:pt x="2126" y="0"/>
                  </a:cubicBezTo>
                  <a:cubicBezTo>
                    <a:pt x="1893" y="233"/>
                    <a:pt x="1893" y="233"/>
                    <a:pt x="1893" y="233"/>
                  </a:cubicBezTo>
                  <a:cubicBezTo>
                    <a:pt x="1703" y="123"/>
                    <a:pt x="1487" y="65"/>
                    <a:pt x="1265" y="65"/>
                  </a:cubicBezTo>
                  <a:cubicBezTo>
                    <a:pt x="1094" y="65"/>
                    <a:pt x="928" y="99"/>
                    <a:pt x="772" y="165"/>
                  </a:cubicBezTo>
                  <a:cubicBezTo>
                    <a:pt x="622" y="228"/>
                    <a:pt x="487" y="320"/>
                    <a:pt x="371" y="436"/>
                  </a:cubicBezTo>
                  <a:cubicBezTo>
                    <a:pt x="254" y="552"/>
                    <a:pt x="163" y="687"/>
                    <a:pt x="100" y="838"/>
                  </a:cubicBezTo>
                  <a:cubicBezTo>
                    <a:pt x="34" y="994"/>
                    <a:pt x="0" y="1159"/>
                    <a:pt x="0" y="1330"/>
                  </a:cubicBezTo>
                  <a:cubicBezTo>
                    <a:pt x="0" y="1500"/>
                    <a:pt x="34" y="1666"/>
                    <a:pt x="100" y="1822"/>
                  </a:cubicBezTo>
                  <a:cubicBezTo>
                    <a:pt x="163" y="1973"/>
                    <a:pt x="254" y="2108"/>
                    <a:pt x="371" y="2224"/>
                  </a:cubicBezTo>
                  <a:cubicBezTo>
                    <a:pt x="487" y="2340"/>
                    <a:pt x="622" y="2431"/>
                    <a:pt x="772" y="2495"/>
                  </a:cubicBezTo>
                  <a:cubicBezTo>
                    <a:pt x="928" y="2561"/>
                    <a:pt x="1094" y="2595"/>
                    <a:pt x="1265" y="2595"/>
                  </a:cubicBezTo>
                  <a:cubicBezTo>
                    <a:pt x="1435" y="2595"/>
                    <a:pt x="1601" y="2561"/>
                    <a:pt x="1757" y="2495"/>
                  </a:cubicBezTo>
                  <a:cubicBezTo>
                    <a:pt x="1908" y="2431"/>
                    <a:pt x="2043" y="2340"/>
                    <a:pt x="2159" y="2224"/>
                  </a:cubicBezTo>
                  <a:cubicBezTo>
                    <a:pt x="2275" y="2108"/>
                    <a:pt x="2366" y="1973"/>
                    <a:pt x="2430" y="1822"/>
                  </a:cubicBezTo>
                  <a:cubicBezTo>
                    <a:pt x="2496" y="1666"/>
                    <a:pt x="2529" y="1500"/>
                    <a:pt x="2529" y="1330"/>
                  </a:cubicBezTo>
                  <a:cubicBezTo>
                    <a:pt x="2529" y="1109"/>
                    <a:pt x="2472" y="894"/>
                    <a:pt x="2364" y="705"/>
                  </a:cubicBezTo>
                  <a:lnTo>
                    <a:pt x="2599" y="477"/>
                  </a:lnTo>
                  <a:close/>
                  <a:moveTo>
                    <a:pt x="1976" y="1081"/>
                  </a:moveTo>
                  <a:cubicBezTo>
                    <a:pt x="1980" y="1076"/>
                    <a:pt x="1980" y="1076"/>
                    <a:pt x="1980" y="1076"/>
                  </a:cubicBezTo>
                  <a:cubicBezTo>
                    <a:pt x="2009" y="1157"/>
                    <a:pt x="2024" y="1242"/>
                    <a:pt x="2024" y="1330"/>
                  </a:cubicBezTo>
                  <a:cubicBezTo>
                    <a:pt x="2024" y="1532"/>
                    <a:pt x="1945" y="1723"/>
                    <a:pt x="1801" y="1866"/>
                  </a:cubicBezTo>
                  <a:cubicBezTo>
                    <a:pt x="1658" y="2010"/>
                    <a:pt x="1468" y="2089"/>
                    <a:pt x="1265" y="2089"/>
                  </a:cubicBezTo>
                  <a:cubicBezTo>
                    <a:pt x="1062" y="2089"/>
                    <a:pt x="871" y="2010"/>
                    <a:pt x="728" y="1866"/>
                  </a:cubicBezTo>
                  <a:cubicBezTo>
                    <a:pt x="585" y="1723"/>
                    <a:pt x="506" y="1532"/>
                    <a:pt x="506" y="1330"/>
                  </a:cubicBezTo>
                  <a:cubicBezTo>
                    <a:pt x="506" y="1127"/>
                    <a:pt x="585" y="936"/>
                    <a:pt x="728" y="793"/>
                  </a:cubicBezTo>
                  <a:cubicBezTo>
                    <a:pt x="871" y="650"/>
                    <a:pt x="1062" y="571"/>
                    <a:pt x="1265" y="571"/>
                  </a:cubicBezTo>
                  <a:cubicBezTo>
                    <a:pt x="1351" y="571"/>
                    <a:pt x="1434" y="585"/>
                    <a:pt x="1513" y="612"/>
                  </a:cubicBezTo>
                  <a:cubicBezTo>
                    <a:pt x="1512" y="613"/>
                    <a:pt x="1512" y="613"/>
                    <a:pt x="1512" y="613"/>
                  </a:cubicBezTo>
                  <a:cubicBezTo>
                    <a:pt x="1574" y="920"/>
                    <a:pt x="1574" y="920"/>
                    <a:pt x="1574" y="920"/>
                  </a:cubicBezTo>
                  <a:cubicBezTo>
                    <a:pt x="1523" y="970"/>
                    <a:pt x="1523" y="970"/>
                    <a:pt x="1523" y="970"/>
                  </a:cubicBezTo>
                  <a:cubicBezTo>
                    <a:pt x="1450" y="918"/>
                    <a:pt x="1361" y="887"/>
                    <a:pt x="1265" y="887"/>
                  </a:cubicBezTo>
                  <a:cubicBezTo>
                    <a:pt x="1021" y="887"/>
                    <a:pt x="822" y="1085"/>
                    <a:pt x="822" y="1329"/>
                  </a:cubicBezTo>
                  <a:cubicBezTo>
                    <a:pt x="822" y="1573"/>
                    <a:pt x="1020" y="1772"/>
                    <a:pt x="1265" y="1772"/>
                  </a:cubicBezTo>
                  <a:cubicBezTo>
                    <a:pt x="1509" y="1772"/>
                    <a:pt x="1707" y="1573"/>
                    <a:pt x="1707" y="1329"/>
                  </a:cubicBezTo>
                  <a:cubicBezTo>
                    <a:pt x="1707" y="1230"/>
                    <a:pt x="1675" y="1139"/>
                    <a:pt x="1619" y="1065"/>
                  </a:cubicBezTo>
                  <a:cubicBezTo>
                    <a:pt x="1669" y="1014"/>
                    <a:pt x="1669" y="1014"/>
                    <a:pt x="1669" y="1014"/>
                  </a:cubicBezTo>
                  <a:lnTo>
                    <a:pt x="1976" y="1081"/>
                  </a:lnTo>
                  <a:close/>
                  <a:moveTo>
                    <a:pt x="1580" y="1330"/>
                  </a:moveTo>
                  <a:cubicBezTo>
                    <a:pt x="1580" y="1504"/>
                    <a:pt x="1439" y="1645"/>
                    <a:pt x="1265" y="1645"/>
                  </a:cubicBezTo>
                  <a:cubicBezTo>
                    <a:pt x="1091" y="1645"/>
                    <a:pt x="949" y="1504"/>
                    <a:pt x="949" y="1330"/>
                  </a:cubicBezTo>
                  <a:cubicBezTo>
                    <a:pt x="949" y="1156"/>
                    <a:pt x="1091" y="1014"/>
                    <a:pt x="1265" y="1014"/>
                  </a:cubicBezTo>
                  <a:cubicBezTo>
                    <a:pt x="1329" y="1014"/>
                    <a:pt x="1389" y="1033"/>
                    <a:pt x="1439" y="1066"/>
                  </a:cubicBezTo>
                  <a:cubicBezTo>
                    <a:pt x="1297" y="1208"/>
                    <a:pt x="1297" y="1208"/>
                    <a:pt x="1297" y="1208"/>
                  </a:cubicBezTo>
                  <a:cubicBezTo>
                    <a:pt x="1287" y="1205"/>
                    <a:pt x="1276" y="1203"/>
                    <a:pt x="1264" y="1203"/>
                  </a:cubicBezTo>
                  <a:cubicBezTo>
                    <a:pt x="1195" y="1203"/>
                    <a:pt x="1138" y="1260"/>
                    <a:pt x="1138" y="1330"/>
                  </a:cubicBezTo>
                  <a:cubicBezTo>
                    <a:pt x="1138" y="1400"/>
                    <a:pt x="1194" y="1457"/>
                    <a:pt x="1264" y="1457"/>
                  </a:cubicBezTo>
                  <a:cubicBezTo>
                    <a:pt x="1334" y="1457"/>
                    <a:pt x="1391" y="1399"/>
                    <a:pt x="1391" y="1330"/>
                  </a:cubicBezTo>
                  <a:cubicBezTo>
                    <a:pt x="1391" y="1318"/>
                    <a:pt x="1390" y="1307"/>
                    <a:pt x="1387" y="1297"/>
                  </a:cubicBezTo>
                  <a:cubicBezTo>
                    <a:pt x="1528" y="1155"/>
                    <a:pt x="1528" y="1155"/>
                    <a:pt x="1528" y="1155"/>
                  </a:cubicBezTo>
                  <a:cubicBezTo>
                    <a:pt x="1561" y="1205"/>
                    <a:pt x="1580" y="1265"/>
                    <a:pt x="1580" y="1330"/>
                  </a:cubicBezTo>
                  <a:close/>
                  <a:moveTo>
                    <a:pt x="1841" y="661"/>
                  </a:moveTo>
                  <a:cubicBezTo>
                    <a:pt x="1802" y="502"/>
                    <a:pt x="1802" y="502"/>
                    <a:pt x="1802" y="502"/>
                  </a:cubicBezTo>
                  <a:cubicBezTo>
                    <a:pt x="1876" y="428"/>
                    <a:pt x="1876" y="428"/>
                    <a:pt x="1876" y="428"/>
                  </a:cubicBezTo>
                  <a:cubicBezTo>
                    <a:pt x="1916" y="588"/>
                    <a:pt x="1916" y="588"/>
                    <a:pt x="1916" y="588"/>
                  </a:cubicBezTo>
                  <a:lnTo>
                    <a:pt x="1841" y="661"/>
                  </a:lnTo>
                  <a:close/>
                  <a:moveTo>
                    <a:pt x="1750" y="555"/>
                  </a:moveTo>
                  <a:cubicBezTo>
                    <a:pt x="1789" y="712"/>
                    <a:pt x="1789" y="712"/>
                    <a:pt x="1789" y="712"/>
                  </a:cubicBezTo>
                  <a:cubicBezTo>
                    <a:pt x="1682" y="816"/>
                    <a:pt x="1682" y="816"/>
                    <a:pt x="1682" y="816"/>
                  </a:cubicBezTo>
                  <a:cubicBezTo>
                    <a:pt x="1649" y="655"/>
                    <a:pt x="1649" y="655"/>
                    <a:pt x="1649" y="655"/>
                  </a:cubicBezTo>
                  <a:lnTo>
                    <a:pt x="1750" y="555"/>
                  </a:lnTo>
                  <a:close/>
                  <a:moveTo>
                    <a:pt x="2021" y="861"/>
                  </a:moveTo>
                  <a:cubicBezTo>
                    <a:pt x="1936" y="943"/>
                    <a:pt x="1936" y="943"/>
                    <a:pt x="1936" y="943"/>
                  </a:cubicBezTo>
                  <a:cubicBezTo>
                    <a:pt x="1775" y="908"/>
                    <a:pt x="1775" y="908"/>
                    <a:pt x="1775" y="908"/>
                  </a:cubicBezTo>
                  <a:cubicBezTo>
                    <a:pt x="1881" y="802"/>
                    <a:pt x="1881" y="802"/>
                    <a:pt x="1881" y="802"/>
                  </a:cubicBezTo>
                  <a:cubicBezTo>
                    <a:pt x="2047" y="835"/>
                    <a:pt x="2047" y="835"/>
                    <a:pt x="2047" y="835"/>
                  </a:cubicBezTo>
                  <a:lnTo>
                    <a:pt x="2021" y="861"/>
                  </a:lnTo>
                  <a:close/>
                  <a:moveTo>
                    <a:pt x="2102" y="782"/>
                  </a:moveTo>
                  <a:cubicBezTo>
                    <a:pt x="1935" y="749"/>
                    <a:pt x="1935" y="749"/>
                    <a:pt x="1935" y="749"/>
                  </a:cubicBezTo>
                  <a:cubicBezTo>
                    <a:pt x="2008" y="676"/>
                    <a:pt x="2008" y="676"/>
                    <a:pt x="2008" y="676"/>
                  </a:cubicBezTo>
                  <a:cubicBezTo>
                    <a:pt x="2177" y="710"/>
                    <a:pt x="2177" y="710"/>
                    <a:pt x="2177" y="710"/>
                  </a:cubicBezTo>
                  <a:lnTo>
                    <a:pt x="2102" y="782"/>
                  </a:lnTo>
                  <a:close/>
                  <a:moveTo>
                    <a:pt x="2232" y="656"/>
                  </a:moveTo>
                  <a:cubicBezTo>
                    <a:pt x="2062" y="622"/>
                    <a:pt x="2062" y="622"/>
                    <a:pt x="2062" y="622"/>
                  </a:cubicBezTo>
                  <a:cubicBezTo>
                    <a:pt x="2159" y="528"/>
                    <a:pt x="2159" y="528"/>
                    <a:pt x="2159" y="528"/>
                  </a:cubicBezTo>
                  <a:cubicBezTo>
                    <a:pt x="2174" y="515"/>
                    <a:pt x="2174" y="515"/>
                    <a:pt x="2174" y="515"/>
                  </a:cubicBezTo>
                  <a:cubicBezTo>
                    <a:pt x="2341" y="551"/>
                    <a:pt x="2341" y="551"/>
                    <a:pt x="2341" y="551"/>
                  </a:cubicBezTo>
                  <a:lnTo>
                    <a:pt x="2232" y="656"/>
                  </a:lnTo>
                  <a:close/>
                  <a:moveTo>
                    <a:pt x="2081" y="424"/>
                  </a:moveTo>
                  <a:cubicBezTo>
                    <a:pt x="1968" y="537"/>
                    <a:pt x="1968" y="537"/>
                    <a:pt x="1968" y="537"/>
                  </a:cubicBezTo>
                  <a:cubicBezTo>
                    <a:pt x="1928" y="376"/>
                    <a:pt x="1928" y="376"/>
                    <a:pt x="1928" y="376"/>
                  </a:cubicBezTo>
                  <a:cubicBezTo>
                    <a:pt x="2048" y="256"/>
                    <a:pt x="2048" y="256"/>
                    <a:pt x="2048" y="256"/>
                  </a:cubicBezTo>
                  <a:lnTo>
                    <a:pt x="2081" y="424"/>
                  </a:lnTo>
                  <a:close/>
                  <a:moveTo>
                    <a:pt x="2403" y="1330"/>
                  </a:moveTo>
                  <a:cubicBezTo>
                    <a:pt x="2403" y="1634"/>
                    <a:pt x="2284" y="1919"/>
                    <a:pt x="2069" y="2134"/>
                  </a:cubicBezTo>
                  <a:cubicBezTo>
                    <a:pt x="1854" y="2349"/>
                    <a:pt x="1569" y="2468"/>
                    <a:pt x="1265" y="2468"/>
                  </a:cubicBezTo>
                  <a:cubicBezTo>
                    <a:pt x="961" y="2468"/>
                    <a:pt x="675" y="2349"/>
                    <a:pt x="460" y="2134"/>
                  </a:cubicBezTo>
                  <a:cubicBezTo>
                    <a:pt x="245" y="1919"/>
                    <a:pt x="127" y="1634"/>
                    <a:pt x="127" y="1330"/>
                  </a:cubicBezTo>
                  <a:cubicBezTo>
                    <a:pt x="127" y="1026"/>
                    <a:pt x="245" y="740"/>
                    <a:pt x="460" y="525"/>
                  </a:cubicBezTo>
                  <a:cubicBezTo>
                    <a:pt x="675" y="310"/>
                    <a:pt x="961" y="191"/>
                    <a:pt x="1265" y="191"/>
                  </a:cubicBezTo>
                  <a:cubicBezTo>
                    <a:pt x="1454" y="191"/>
                    <a:pt x="1637" y="237"/>
                    <a:pt x="1800" y="325"/>
                  </a:cubicBezTo>
                  <a:cubicBezTo>
                    <a:pt x="1611" y="515"/>
                    <a:pt x="1611" y="515"/>
                    <a:pt x="1611" y="515"/>
                  </a:cubicBezTo>
                  <a:cubicBezTo>
                    <a:pt x="1502" y="468"/>
                    <a:pt x="1386" y="444"/>
                    <a:pt x="1265" y="444"/>
                  </a:cubicBezTo>
                  <a:cubicBezTo>
                    <a:pt x="1028" y="444"/>
                    <a:pt x="806" y="536"/>
                    <a:pt x="639" y="703"/>
                  </a:cubicBezTo>
                  <a:cubicBezTo>
                    <a:pt x="472" y="870"/>
                    <a:pt x="380" y="1093"/>
                    <a:pt x="380" y="1329"/>
                  </a:cubicBezTo>
                  <a:cubicBezTo>
                    <a:pt x="380" y="1566"/>
                    <a:pt x="472" y="1788"/>
                    <a:pt x="639" y="1955"/>
                  </a:cubicBezTo>
                  <a:cubicBezTo>
                    <a:pt x="806" y="2122"/>
                    <a:pt x="1028" y="2214"/>
                    <a:pt x="1265" y="2214"/>
                  </a:cubicBezTo>
                  <a:cubicBezTo>
                    <a:pt x="1501" y="2214"/>
                    <a:pt x="1724" y="2122"/>
                    <a:pt x="1891" y="1955"/>
                  </a:cubicBezTo>
                  <a:cubicBezTo>
                    <a:pt x="2058" y="1788"/>
                    <a:pt x="2150" y="1566"/>
                    <a:pt x="2150" y="1329"/>
                  </a:cubicBezTo>
                  <a:cubicBezTo>
                    <a:pt x="2150" y="1208"/>
                    <a:pt x="2126" y="1091"/>
                    <a:pt x="2078" y="981"/>
                  </a:cubicBezTo>
                  <a:cubicBezTo>
                    <a:pt x="2269" y="796"/>
                    <a:pt x="2269" y="796"/>
                    <a:pt x="2269" y="796"/>
                  </a:cubicBezTo>
                  <a:cubicBezTo>
                    <a:pt x="2357" y="959"/>
                    <a:pt x="2403" y="1142"/>
                    <a:pt x="2403" y="1330"/>
                  </a:cubicBezTo>
                  <a:close/>
                  <a:moveTo>
                    <a:pt x="2403" y="1330"/>
                  </a:moveTo>
                  <a:cubicBezTo>
                    <a:pt x="2403" y="1330"/>
                    <a:pt x="2403" y="1330"/>
                    <a:pt x="2403" y="133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文本框 5">
            <a:extLst>
              <a:ext uri="{FF2B5EF4-FFF2-40B4-BE49-F238E27FC236}">
                <a16:creationId xmlns:a16="http://schemas.microsoft.com/office/drawing/2014/main" id="{B036BEBA-30DC-FBB4-13AA-8EC1C2CE98C4}"/>
              </a:ext>
            </a:extLst>
          </p:cNvPr>
          <p:cNvSpPr txBox="1"/>
          <p:nvPr/>
        </p:nvSpPr>
        <p:spPr>
          <a:xfrm>
            <a:off x="1239520" y="568960"/>
            <a:ext cx="1651281" cy="523220"/>
          </a:xfrm>
          <a:prstGeom prst="rect">
            <a:avLst/>
          </a:prstGeom>
          <a:solidFill>
            <a:schemeClr val="bg1"/>
          </a:solidFill>
        </p:spPr>
        <p:txBody>
          <a:bodyPr wrap="square" rtlCol="0">
            <a:spAutoFit/>
          </a:bodyPr>
          <a:lstStyle/>
          <a:p>
            <a:r>
              <a:rPr lang="zh-CN" altLang="en-US" sz="2800" dirty="0"/>
              <a:t>询盘准备</a:t>
            </a:r>
          </a:p>
        </p:txBody>
      </p:sp>
      <p:grpSp>
        <p:nvGrpSpPr>
          <p:cNvPr id="7" name="组合 20">
            <a:extLst>
              <a:ext uri="{FF2B5EF4-FFF2-40B4-BE49-F238E27FC236}">
                <a16:creationId xmlns:a16="http://schemas.microsoft.com/office/drawing/2014/main" id="{BAA4E983-1A13-C87B-4BF1-245F651815CB}"/>
              </a:ext>
            </a:extLst>
          </p:cNvPr>
          <p:cNvGrpSpPr/>
          <p:nvPr/>
        </p:nvGrpSpPr>
        <p:grpSpPr>
          <a:xfrm>
            <a:off x="233680" y="388621"/>
            <a:ext cx="579161" cy="5943599"/>
            <a:chOff x="233680" y="388621"/>
            <a:chExt cx="579161" cy="5943599"/>
          </a:xfrm>
        </p:grpSpPr>
        <p:sp>
          <p:nvSpPr>
            <p:cNvPr id="8" name="文本框 2">
              <a:extLst>
                <a:ext uri="{FF2B5EF4-FFF2-40B4-BE49-F238E27FC236}">
                  <a16:creationId xmlns:a16="http://schemas.microsoft.com/office/drawing/2014/main" id="{C4F7C69A-3B20-F5CF-9C62-94CCDCA47833}"/>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9" name="直接连接符 4">
              <a:extLst>
                <a:ext uri="{FF2B5EF4-FFF2-40B4-BE49-F238E27FC236}">
                  <a16:creationId xmlns:a16="http://schemas.microsoft.com/office/drawing/2014/main" id="{74C9F1A1-C096-B912-D40D-1CB913B95D2F}"/>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7">
              <a:extLst>
                <a:ext uri="{FF2B5EF4-FFF2-40B4-BE49-F238E27FC236}">
                  <a16:creationId xmlns:a16="http://schemas.microsoft.com/office/drawing/2014/main" id="{C31EE125-8847-3968-5195-CF7741B6CDE8}"/>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1" name="直接连接符 8">
              <a:extLst>
                <a:ext uri="{FF2B5EF4-FFF2-40B4-BE49-F238E27FC236}">
                  <a16:creationId xmlns:a16="http://schemas.microsoft.com/office/drawing/2014/main" id="{3E9F073F-B097-E89F-0FE4-B62002A11C81}"/>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9">
              <a:extLst>
                <a:ext uri="{FF2B5EF4-FFF2-40B4-BE49-F238E27FC236}">
                  <a16:creationId xmlns:a16="http://schemas.microsoft.com/office/drawing/2014/main" id="{A9E6311D-F83F-70EC-4CC8-5DABB412B4FA}"/>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3" name="直接连接符 10">
              <a:extLst>
                <a:ext uri="{FF2B5EF4-FFF2-40B4-BE49-F238E27FC236}">
                  <a16:creationId xmlns:a16="http://schemas.microsoft.com/office/drawing/2014/main" id="{DCF26B17-BC09-69AE-2F7A-278B66EC4CFF}"/>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文本框 11">
              <a:extLst>
                <a:ext uri="{FF2B5EF4-FFF2-40B4-BE49-F238E27FC236}">
                  <a16:creationId xmlns:a16="http://schemas.microsoft.com/office/drawing/2014/main" id="{4A0B0713-4675-CDAB-C7F1-845B8514FB8A}"/>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39" name="直接连接符 13">
              <a:extLst>
                <a:ext uri="{FF2B5EF4-FFF2-40B4-BE49-F238E27FC236}">
                  <a16:creationId xmlns:a16="http://schemas.microsoft.com/office/drawing/2014/main" id="{4991263F-2B18-174D-B248-78C624C13CFB}"/>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20703632"/>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0C169649-A504-73CA-9ECD-83FAAF64492A}"/>
              </a:ext>
            </a:extLst>
          </p:cNvPr>
          <p:cNvSpPr txBox="1"/>
          <p:nvPr/>
        </p:nvSpPr>
        <p:spPr>
          <a:xfrm>
            <a:off x="1402080" y="1347017"/>
            <a:ext cx="924560" cy="523220"/>
          </a:xfrm>
          <a:prstGeom prst="rect">
            <a:avLst/>
          </a:prstGeom>
          <a:solidFill>
            <a:srgbClr val="C55A11"/>
          </a:solidFill>
          <a:ln>
            <a:solidFill>
              <a:schemeClr val="tx1"/>
            </a:solidFill>
          </a:ln>
        </p:spPr>
        <p:txBody>
          <a:bodyPr wrap="square" rtlCol="0">
            <a:spAutoFit/>
          </a:bodyPr>
          <a:lstStyle/>
          <a:p>
            <a:r>
              <a:rPr lang="zh-CN" altLang="en-US" sz="2800" dirty="0"/>
              <a:t>对方</a:t>
            </a:r>
          </a:p>
        </p:txBody>
      </p:sp>
      <p:sp>
        <p:nvSpPr>
          <p:cNvPr id="7" name="文本框 6">
            <a:extLst>
              <a:ext uri="{FF2B5EF4-FFF2-40B4-BE49-F238E27FC236}">
                <a16:creationId xmlns:a16="http://schemas.microsoft.com/office/drawing/2014/main" id="{B811F2FC-21DB-E578-7437-D8DDC5F718C1}"/>
              </a:ext>
            </a:extLst>
          </p:cNvPr>
          <p:cNvSpPr txBox="1"/>
          <p:nvPr/>
        </p:nvSpPr>
        <p:spPr>
          <a:xfrm>
            <a:off x="1402080" y="2324896"/>
            <a:ext cx="9560559" cy="1231106"/>
          </a:xfrm>
          <a:prstGeom prst="rect">
            <a:avLst/>
          </a:prstGeom>
          <a:solidFill>
            <a:schemeClr val="bg1"/>
          </a:solidFill>
        </p:spPr>
        <p:txBody>
          <a:bodyPr wrap="square" rtlCol="0">
            <a:spAutoFit/>
          </a:bodyPr>
          <a:lstStyle/>
          <a:p>
            <a:pPr marL="285750" indent="-285750">
              <a:buFontTx/>
              <a:buChar char="-"/>
            </a:pPr>
            <a:r>
              <a:rPr lang="zh-CN" altLang="en-US" sz="2800" dirty="0"/>
              <a:t>分析客户（实力，类型，从业年限</a:t>
            </a:r>
            <a:r>
              <a:rPr lang="fr-FR" altLang="zh-CN" sz="2800" dirty="0"/>
              <a:t>… …</a:t>
            </a:r>
            <a:r>
              <a:rPr lang="zh-CN" altLang="en-US" sz="2800" dirty="0"/>
              <a:t>）</a:t>
            </a:r>
            <a:endParaRPr lang="en-US" altLang="zh-CN" sz="2800" dirty="0"/>
          </a:p>
          <a:p>
            <a:pPr marL="285750" indent="-285750">
              <a:buFontTx/>
              <a:buChar char="-"/>
            </a:pPr>
            <a:r>
              <a:rPr lang="zh-CN" altLang="en-US" sz="2800" dirty="0"/>
              <a:t>购买意愿  （询盘信） </a:t>
            </a:r>
            <a:endParaRPr lang="en-US" altLang="zh-CN" sz="2800" dirty="0"/>
          </a:p>
          <a:p>
            <a:endParaRPr lang="zh-CN" altLang="en-US" dirty="0"/>
          </a:p>
        </p:txBody>
      </p:sp>
      <p:sp>
        <p:nvSpPr>
          <p:cNvPr id="8" name="文本框 7">
            <a:extLst>
              <a:ext uri="{FF2B5EF4-FFF2-40B4-BE49-F238E27FC236}">
                <a16:creationId xmlns:a16="http://schemas.microsoft.com/office/drawing/2014/main" id="{FD8273A6-D936-3247-B3AD-ECC8847AA012}"/>
              </a:ext>
            </a:extLst>
          </p:cNvPr>
          <p:cNvSpPr txBox="1"/>
          <p:nvPr/>
        </p:nvSpPr>
        <p:spPr>
          <a:xfrm>
            <a:off x="1402080" y="4010661"/>
            <a:ext cx="924560" cy="523220"/>
          </a:xfrm>
          <a:prstGeom prst="rect">
            <a:avLst/>
          </a:prstGeom>
          <a:solidFill>
            <a:srgbClr val="C55A11"/>
          </a:solidFill>
          <a:ln>
            <a:solidFill>
              <a:schemeClr val="tx1"/>
            </a:solidFill>
          </a:ln>
        </p:spPr>
        <p:txBody>
          <a:bodyPr wrap="square" rtlCol="0">
            <a:spAutoFit/>
          </a:bodyPr>
          <a:lstStyle/>
          <a:p>
            <a:r>
              <a:rPr lang="zh-CN" altLang="en-US" sz="2800" dirty="0"/>
              <a:t>市场</a:t>
            </a:r>
          </a:p>
        </p:txBody>
      </p:sp>
      <p:sp>
        <p:nvSpPr>
          <p:cNvPr id="9" name="文本框 8">
            <a:extLst>
              <a:ext uri="{FF2B5EF4-FFF2-40B4-BE49-F238E27FC236}">
                <a16:creationId xmlns:a16="http://schemas.microsoft.com/office/drawing/2014/main" id="{F3509377-5380-222A-9E8F-EABF3FE2EB0F}"/>
              </a:ext>
            </a:extLst>
          </p:cNvPr>
          <p:cNvSpPr txBox="1"/>
          <p:nvPr/>
        </p:nvSpPr>
        <p:spPr>
          <a:xfrm>
            <a:off x="1402080" y="4834850"/>
            <a:ext cx="9560559" cy="954107"/>
          </a:xfrm>
          <a:prstGeom prst="rect">
            <a:avLst/>
          </a:prstGeom>
          <a:solidFill>
            <a:schemeClr val="bg1"/>
          </a:solidFill>
        </p:spPr>
        <p:txBody>
          <a:bodyPr wrap="square" rtlCol="0">
            <a:spAutoFit/>
          </a:bodyPr>
          <a:lstStyle/>
          <a:p>
            <a:pPr marL="285750" indent="-285750">
              <a:buFontTx/>
              <a:buChar char="-"/>
            </a:pPr>
            <a:r>
              <a:rPr lang="zh-CN" altLang="en-US" sz="2800" dirty="0"/>
              <a:t>作好市场跟踪调研，清楚市场的最新动态。</a:t>
            </a:r>
            <a:endParaRPr lang="en-US" altLang="zh-CN" sz="2800" dirty="0"/>
          </a:p>
          <a:p>
            <a:r>
              <a:rPr lang="zh-CN" altLang="en-US" sz="2800" dirty="0"/>
              <a:t>     出口商必须依据最新的行情报出价格</a:t>
            </a:r>
            <a:r>
              <a:rPr lang="en-US" altLang="zh-CN" sz="2800" dirty="0"/>
              <a:t>--“</a:t>
            </a:r>
            <a:r>
              <a:rPr lang="zh-CN" altLang="en-US" sz="2800" dirty="0"/>
              <a:t>随行就市”</a:t>
            </a:r>
          </a:p>
        </p:txBody>
      </p:sp>
      <p:sp>
        <p:nvSpPr>
          <p:cNvPr id="2" name="文本框 1">
            <a:extLst>
              <a:ext uri="{FF2B5EF4-FFF2-40B4-BE49-F238E27FC236}">
                <a16:creationId xmlns:a16="http://schemas.microsoft.com/office/drawing/2014/main" id="{932BD15F-451B-176F-2CCC-8A3D5C2F54A9}"/>
              </a:ext>
            </a:extLst>
          </p:cNvPr>
          <p:cNvSpPr txBox="1"/>
          <p:nvPr/>
        </p:nvSpPr>
        <p:spPr>
          <a:xfrm>
            <a:off x="1402080" y="477520"/>
            <a:ext cx="1757680" cy="461665"/>
          </a:xfrm>
          <a:prstGeom prst="rect">
            <a:avLst/>
          </a:prstGeom>
          <a:solidFill>
            <a:schemeClr val="bg1"/>
          </a:solidFill>
        </p:spPr>
        <p:txBody>
          <a:bodyPr wrap="square" rtlCol="0">
            <a:spAutoFit/>
          </a:bodyPr>
          <a:lstStyle/>
          <a:p>
            <a:r>
              <a:rPr lang="zh-CN" altLang="en-US" sz="2400" dirty="0"/>
              <a:t>报盘前准备</a:t>
            </a:r>
          </a:p>
        </p:txBody>
      </p:sp>
      <p:grpSp>
        <p:nvGrpSpPr>
          <p:cNvPr id="3" name="组合 20">
            <a:extLst>
              <a:ext uri="{FF2B5EF4-FFF2-40B4-BE49-F238E27FC236}">
                <a16:creationId xmlns:a16="http://schemas.microsoft.com/office/drawing/2014/main" id="{4BF9AB1B-9DA4-0866-A708-D91B8E893196}"/>
              </a:ext>
            </a:extLst>
          </p:cNvPr>
          <p:cNvGrpSpPr/>
          <p:nvPr/>
        </p:nvGrpSpPr>
        <p:grpSpPr>
          <a:xfrm>
            <a:off x="233680" y="388621"/>
            <a:ext cx="579161" cy="5943599"/>
            <a:chOff x="233680" y="388621"/>
            <a:chExt cx="579161" cy="5943599"/>
          </a:xfrm>
        </p:grpSpPr>
        <p:sp>
          <p:nvSpPr>
            <p:cNvPr id="4" name="文本框 2">
              <a:extLst>
                <a:ext uri="{FF2B5EF4-FFF2-40B4-BE49-F238E27FC236}">
                  <a16:creationId xmlns:a16="http://schemas.microsoft.com/office/drawing/2014/main" id="{E0C8C375-E958-0FCF-0446-50515AB51E20}"/>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5" name="直接连接符 4">
              <a:extLst>
                <a:ext uri="{FF2B5EF4-FFF2-40B4-BE49-F238E27FC236}">
                  <a16:creationId xmlns:a16="http://schemas.microsoft.com/office/drawing/2014/main" id="{7645A1F3-2F72-465A-099C-4227D1928809}"/>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7">
              <a:extLst>
                <a:ext uri="{FF2B5EF4-FFF2-40B4-BE49-F238E27FC236}">
                  <a16:creationId xmlns:a16="http://schemas.microsoft.com/office/drawing/2014/main" id="{08EE17EC-6366-93B8-7D41-F3C22D429E4D}"/>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1" name="直接连接符 8">
              <a:extLst>
                <a:ext uri="{FF2B5EF4-FFF2-40B4-BE49-F238E27FC236}">
                  <a16:creationId xmlns:a16="http://schemas.microsoft.com/office/drawing/2014/main" id="{23FE62CA-8AB1-694F-98A1-1DF93C19AB14}"/>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9">
              <a:extLst>
                <a:ext uri="{FF2B5EF4-FFF2-40B4-BE49-F238E27FC236}">
                  <a16:creationId xmlns:a16="http://schemas.microsoft.com/office/drawing/2014/main" id="{CD1878FE-C50B-D729-A653-812405DBC350}"/>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3" name="直接连接符 10">
              <a:extLst>
                <a:ext uri="{FF2B5EF4-FFF2-40B4-BE49-F238E27FC236}">
                  <a16:creationId xmlns:a16="http://schemas.microsoft.com/office/drawing/2014/main" id="{D3EC8503-07CA-77DD-79A9-B9682C1D5C5A}"/>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文本框 11">
              <a:extLst>
                <a:ext uri="{FF2B5EF4-FFF2-40B4-BE49-F238E27FC236}">
                  <a16:creationId xmlns:a16="http://schemas.microsoft.com/office/drawing/2014/main" id="{1B913997-160D-61D3-B622-0DED782A9043}"/>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2" name="直接连接符 13">
              <a:extLst>
                <a:ext uri="{FF2B5EF4-FFF2-40B4-BE49-F238E27FC236}">
                  <a16:creationId xmlns:a16="http://schemas.microsoft.com/office/drawing/2014/main" id="{533EE30D-BE7A-8F7D-BCBA-71BDEF6DF2B3}"/>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67814429"/>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F35B260-6568-7191-EB0E-AD5E9D01AE11}"/>
              </a:ext>
            </a:extLst>
          </p:cNvPr>
          <p:cNvSpPr txBox="1"/>
          <p:nvPr/>
        </p:nvSpPr>
        <p:spPr>
          <a:xfrm>
            <a:off x="1239521" y="524976"/>
            <a:ext cx="8676636" cy="769441"/>
          </a:xfrm>
          <a:prstGeom prst="rect">
            <a:avLst/>
          </a:prstGeom>
          <a:noFill/>
        </p:spPr>
        <p:txBody>
          <a:bodyPr wrap="square" rtlCol="0">
            <a:spAutoFit/>
          </a:bodyPr>
          <a:lstStyle/>
          <a:p>
            <a:r>
              <a:rPr lang="en-US" altLang="zh-CN" sz="4400" b="1" dirty="0">
                <a:solidFill>
                  <a:schemeClr val="bg1"/>
                </a:solidFill>
              </a:rPr>
              <a:t>Plan </a:t>
            </a:r>
            <a:r>
              <a:rPr lang="fr-FR" altLang="zh-CN" sz="4400" b="1" dirty="0">
                <a:solidFill>
                  <a:schemeClr val="bg1"/>
                </a:solidFill>
              </a:rPr>
              <a:t>d’une demande: </a:t>
            </a:r>
            <a:endParaRPr lang="zh-CN" altLang="en-US" sz="4400" b="1" dirty="0">
              <a:solidFill>
                <a:schemeClr val="bg1"/>
              </a:solidFill>
            </a:endParaRPr>
          </a:p>
        </p:txBody>
      </p:sp>
      <p:grpSp>
        <p:nvGrpSpPr>
          <p:cNvPr id="10" name="组合 9">
            <a:extLst>
              <a:ext uri="{FF2B5EF4-FFF2-40B4-BE49-F238E27FC236}">
                <a16:creationId xmlns:a16="http://schemas.microsoft.com/office/drawing/2014/main" id="{5C38EEDB-90FD-EB3B-8DB4-5732D2BB85A9}"/>
              </a:ext>
            </a:extLst>
          </p:cNvPr>
          <p:cNvGrpSpPr/>
          <p:nvPr/>
        </p:nvGrpSpPr>
        <p:grpSpPr>
          <a:xfrm>
            <a:off x="4763623" y="1137409"/>
            <a:ext cx="6320937" cy="5447017"/>
            <a:chOff x="3604432" y="1415985"/>
            <a:chExt cx="4635791" cy="5711366"/>
          </a:xfrm>
        </p:grpSpPr>
        <p:sp>
          <p:nvSpPr>
            <p:cNvPr id="4" name="文本框 3">
              <a:extLst>
                <a:ext uri="{FF2B5EF4-FFF2-40B4-BE49-F238E27FC236}">
                  <a16:creationId xmlns:a16="http://schemas.microsoft.com/office/drawing/2014/main" id="{F7DBE7EE-B1F3-63E1-D7E5-DFA680744CD3}"/>
                </a:ext>
              </a:extLst>
            </p:cNvPr>
            <p:cNvSpPr txBox="1"/>
            <p:nvPr/>
          </p:nvSpPr>
          <p:spPr>
            <a:xfrm>
              <a:off x="3604434" y="1415985"/>
              <a:ext cx="4635789" cy="837473"/>
            </a:xfrm>
            <a:prstGeom prst="rect">
              <a:avLst/>
            </a:prstGeom>
            <a:solidFill>
              <a:srgbClr val="4472C4"/>
            </a:solidFill>
            <a:ln>
              <a:solidFill>
                <a:schemeClr val="bg1"/>
              </a:solidFill>
            </a:ln>
            <a:scene3d>
              <a:camera prst="orthographicFront"/>
              <a:lightRig rig="threePt" dir="t"/>
            </a:scene3d>
            <a:sp3d>
              <a:bevelT/>
            </a:sp3d>
          </p:spPr>
          <p:txBody>
            <a:bodyPr wrap="square" rtlCol="0">
              <a:spAutoFit/>
            </a:bodyPr>
            <a:lstStyle>
              <a:defPPr>
                <a:defRPr lang="zh-CN"/>
              </a:defPPr>
              <a:lvl1pPr>
                <a:lnSpc>
                  <a:spcPct val="150000"/>
                </a:lnSpc>
                <a:defRPr sz="3600">
                  <a:solidFill>
                    <a:schemeClr val="bg1"/>
                  </a:solidFill>
                </a:defRPr>
              </a:lvl1pPr>
            </a:lstStyle>
            <a:p>
              <a:r>
                <a:rPr lang="fr-FR" altLang="zh-CN" dirty="0"/>
                <a:t>Sources d’informations </a:t>
              </a:r>
              <a:endParaRPr lang="zh-CN" altLang="en-US" dirty="0"/>
            </a:p>
          </p:txBody>
        </p:sp>
        <p:sp>
          <p:nvSpPr>
            <p:cNvPr id="5" name="文本框 4">
              <a:extLst>
                <a:ext uri="{FF2B5EF4-FFF2-40B4-BE49-F238E27FC236}">
                  <a16:creationId xmlns:a16="http://schemas.microsoft.com/office/drawing/2014/main" id="{F289FBB5-2884-4CAE-DFAC-23F1FA51DC65}"/>
                </a:ext>
              </a:extLst>
            </p:cNvPr>
            <p:cNvSpPr txBox="1"/>
            <p:nvPr/>
          </p:nvSpPr>
          <p:spPr>
            <a:xfrm>
              <a:off x="3604432" y="2470998"/>
              <a:ext cx="4635789" cy="837473"/>
            </a:xfrm>
            <a:prstGeom prst="rect">
              <a:avLst/>
            </a:prstGeom>
            <a:solidFill>
              <a:srgbClr val="4472C4"/>
            </a:solidFill>
            <a:ln>
              <a:solidFill>
                <a:schemeClr val="bg1"/>
              </a:solidFill>
            </a:ln>
            <a:scene3d>
              <a:camera prst="orthographicFront"/>
              <a:lightRig rig="threePt" dir="t"/>
            </a:scene3d>
            <a:sp3d>
              <a:bevelT/>
            </a:sp3d>
          </p:spPr>
          <p:txBody>
            <a:bodyPr wrap="square" rtlCol="0">
              <a:spAutoFit/>
            </a:bodyPr>
            <a:lstStyle>
              <a:defPPr>
                <a:defRPr lang="zh-CN"/>
              </a:defPPr>
              <a:lvl1pPr>
                <a:lnSpc>
                  <a:spcPct val="150000"/>
                </a:lnSpc>
                <a:defRPr sz="3600">
                  <a:solidFill>
                    <a:schemeClr val="bg1"/>
                  </a:solidFill>
                </a:defRPr>
              </a:lvl1pPr>
            </a:lstStyle>
            <a:p>
              <a:r>
                <a:rPr lang="fr-FR" altLang="zh-CN" dirty="0"/>
                <a:t>Présentation</a:t>
              </a:r>
              <a:endParaRPr lang="zh-CN" altLang="en-US" dirty="0"/>
            </a:p>
          </p:txBody>
        </p:sp>
        <p:sp>
          <p:nvSpPr>
            <p:cNvPr id="6" name="文本框 5">
              <a:extLst>
                <a:ext uri="{FF2B5EF4-FFF2-40B4-BE49-F238E27FC236}">
                  <a16:creationId xmlns:a16="http://schemas.microsoft.com/office/drawing/2014/main" id="{6E0E6838-9309-052E-1D23-A24FC9A26EF3}"/>
                </a:ext>
              </a:extLst>
            </p:cNvPr>
            <p:cNvSpPr txBox="1"/>
            <p:nvPr/>
          </p:nvSpPr>
          <p:spPr>
            <a:xfrm>
              <a:off x="3604433" y="4465424"/>
              <a:ext cx="4635789" cy="754694"/>
            </a:xfrm>
            <a:prstGeom prst="rect">
              <a:avLst/>
            </a:prstGeom>
            <a:solidFill>
              <a:srgbClr val="4472C4"/>
            </a:solidFill>
            <a:ln>
              <a:solidFill>
                <a:schemeClr val="bg1"/>
              </a:solidFill>
            </a:ln>
            <a:scene3d>
              <a:camera prst="orthographicFront"/>
              <a:lightRig rig="threePt" dir="t"/>
            </a:scene3d>
            <a:sp3d>
              <a:bevelT/>
            </a:sp3d>
          </p:spPr>
          <p:txBody>
            <a:bodyPr wrap="square" rtlCol="0">
              <a:spAutoFit/>
            </a:bodyPr>
            <a:lstStyle>
              <a:defPPr>
                <a:defRPr lang="zh-CN"/>
              </a:defPPr>
              <a:lvl1pPr>
                <a:lnSpc>
                  <a:spcPct val="150000"/>
                </a:lnSpc>
                <a:defRPr sz="3600">
                  <a:solidFill>
                    <a:schemeClr val="bg1"/>
                  </a:solidFill>
                </a:defRPr>
              </a:lvl1pPr>
            </a:lstStyle>
            <a:p>
              <a:r>
                <a:rPr lang="fr-FR" altLang="zh-CN" dirty="0"/>
                <a:t>Renseignements désirés</a:t>
              </a:r>
              <a:endParaRPr lang="zh-CN" altLang="en-US" dirty="0"/>
            </a:p>
          </p:txBody>
        </p:sp>
        <p:sp>
          <p:nvSpPr>
            <p:cNvPr id="7" name="文本框 6">
              <a:extLst>
                <a:ext uri="{FF2B5EF4-FFF2-40B4-BE49-F238E27FC236}">
                  <a16:creationId xmlns:a16="http://schemas.microsoft.com/office/drawing/2014/main" id="{26B945EE-B946-70BF-AF8A-EDC40837717D}"/>
                </a:ext>
              </a:extLst>
            </p:cNvPr>
            <p:cNvSpPr txBox="1"/>
            <p:nvPr/>
          </p:nvSpPr>
          <p:spPr>
            <a:xfrm>
              <a:off x="3604433" y="5458881"/>
              <a:ext cx="4635789" cy="1493358"/>
            </a:xfrm>
            <a:prstGeom prst="rect">
              <a:avLst/>
            </a:prstGeom>
            <a:solidFill>
              <a:srgbClr val="4472C4"/>
            </a:solidFill>
            <a:ln>
              <a:solidFill>
                <a:schemeClr val="bg1"/>
              </a:solidFill>
            </a:ln>
            <a:scene3d>
              <a:camera prst="orthographicFront"/>
              <a:lightRig rig="threePt" dir="t"/>
            </a:scene3d>
            <a:sp3d>
              <a:bevelT/>
            </a:sp3d>
          </p:spPr>
          <p:txBody>
            <a:bodyPr wrap="square" rtlCol="0">
              <a:spAutoFit/>
            </a:bodyPr>
            <a:lstStyle>
              <a:defPPr>
                <a:defRPr lang="zh-CN"/>
              </a:defPPr>
              <a:lvl1pPr>
                <a:lnSpc>
                  <a:spcPct val="150000"/>
                </a:lnSpc>
                <a:defRPr sz="3600">
                  <a:solidFill>
                    <a:schemeClr val="bg1"/>
                  </a:solidFill>
                </a:defRPr>
              </a:lvl1pPr>
            </a:lstStyle>
            <a:p>
              <a:r>
                <a:rPr lang="fr-FR" altLang="zh-CN" dirty="0"/>
                <a:t>Demande de prompte réponse </a:t>
              </a:r>
              <a:endParaRPr lang="zh-CN" altLang="en-US" dirty="0"/>
            </a:p>
          </p:txBody>
        </p:sp>
        <p:sp>
          <p:nvSpPr>
            <p:cNvPr id="9" name="文本框 8">
              <a:extLst>
                <a:ext uri="{FF2B5EF4-FFF2-40B4-BE49-F238E27FC236}">
                  <a16:creationId xmlns:a16="http://schemas.microsoft.com/office/drawing/2014/main" id="{DB55DA49-7CA5-B29B-62C1-DB80C63BE06B}"/>
                </a:ext>
              </a:extLst>
            </p:cNvPr>
            <p:cNvSpPr txBox="1"/>
            <p:nvPr/>
          </p:nvSpPr>
          <p:spPr>
            <a:xfrm>
              <a:off x="3604434" y="3468021"/>
              <a:ext cx="4635789" cy="837473"/>
            </a:xfrm>
            <a:prstGeom prst="rect">
              <a:avLst/>
            </a:prstGeom>
            <a:solidFill>
              <a:srgbClr val="4472C4"/>
            </a:solidFill>
            <a:ln>
              <a:solidFill>
                <a:schemeClr val="bg1"/>
              </a:solidFill>
            </a:ln>
            <a:scene3d>
              <a:camera prst="orthographicFront"/>
              <a:lightRig rig="threePt" dir="t"/>
            </a:scene3d>
            <a:sp3d>
              <a:bevelT/>
            </a:sp3d>
          </p:spPr>
          <p:txBody>
            <a:bodyPr wrap="square" rtlCol="0">
              <a:spAutoFit/>
            </a:bodyPr>
            <a:lstStyle>
              <a:defPPr>
                <a:defRPr lang="zh-CN"/>
              </a:defPPr>
              <a:lvl1pPr>
                <a:lnSpc>
                  <a:spcPct val="150000"/>
                </a:lnSpc>
                <a:defRPr sz="3600">
                  <a:solidFill>
                    <a:schemeClr val="bg1"/>
                  </a:solidFill>
                </a:defRPr>
              </a:lvl1pPr>
            </a:lstStyle>
            <a:p>
              <a:r>
                <a:rPr lang="fr-FR" altLang="zh-CN" dirty="0"/>
                <a:t>Motif de demande</a:t>
              </a:r>
              <a:endParaRPr lang="zh-CN" altLang="en-US" dirty="0"/>
            </a:p>
          </p:txBody>
        </p:sp>
      </p:grpSp>
      <p:grpSp>
        <p:nvGrpSpPr>
          <p:cNvPr id="2" name="组合 20">
            <a:extLst>
              <a:ext uri="{FF2B5EF4-FFF2-40B4-BE49-F238E27FC236}">
                <a16:creationId xmlns:a16="http://schemas.microsoft.com/office/drawing/2014/main" id="{BAC4E9D6-6A45-0984-9E99-08553E02046F}"/>
              </a:ext>
            </a:extLst>
          </p:cNvPr>
          <p:cNvGrpSpPr/>
          <p:nvPr/>
        </p:nvGrpSpPr>
        <p:grpSpPr>
          <a:xfrm>
            <a:off x="233680" y="388621"/>
            <a:ext cx="579161" cy="5943599"/>
            <a:chOff x="233680" y="388621"/>
            <a:chExt cx="579161" cy="5943599"/>
          </a:xfrm>
        </p:grpSpPr>
        <p:sp>
          <p:nvSpPr>
            <p:cNvPr id="8" name="文本框 2">
              <a:extLst>
                <a:ext uri="{FF2B5EF4-FFF2-40B4-BE49-F238E27FC236}">
                  <a16:creationId xmlns:a16="http://schemas.microsoft.com/office/drawing/2014/main" id="{234134AD-8FFC-C283-0ED6-696616BF8F14}"/>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11" name="直接连接符 4">
              <a:extLst>
                <a:ext uri="{FF2B5EF4-FFF2-40B4-BE49-F238E27FC236}">
                  <a16:creationId xmlns:a16="http://schemas.microsoft.com/office/drawing/2014/main" id="{F8BCAA97-1C0E-3DC5-18FE-B5D2B1A6F86F}"/>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7">
              <a:extLst>
                <a:ext uri="{FF2B5EF4-FFF2-40B4-BE49-F238E27FC236}">
                  <a16:creationId xmlns:a16="http://schemas.microsoft.com/office/drawing/2014/main" id="{8BD18768-6508-9D59-08EA-25E784693585}"/>
                </a:ext>
              </a:extLst>
            </p:cNvPr>
            <p:cNvSpPr txBox="1"/>
            <p:nvPr/>
          </p:nvSpPr>
          <p:spPr>
            <a:xfrm>
              <a:off x="320398" y="1942921"/>
              <a:ext cx="492443" cy="1148080"/>
            </a:xfrm>
            <a:prstGeom prst="rect">
              <a:avLst/>
            </a:prstGeom>
            <a:solidFill>
              <a:srgbClr val="8FAADC"/>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4" name="直接连接符 8">
              <a:extLst>
                <a:ext uri="{FF2B5EF4-FFF2-40B4-BE49-F238E27FC236}">
                  <a16:creationId xmlns:a16="http://schemas.microsoft.com/office/drawing/2014/main" id="{F698384A-F794-D8A7-CB27-A14FB9C2DB49}"/>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9">
              <a:extLst>
                <a:ext uri="{FF2B5EF4-FFF2-40B4-BE49-F238E27FC236}">
                  <a16:creationId xmlns:a16="http://schemas.microsoft.com/office/drawing/2014/main" id="{F909E63A-ABAA-4D85-3D3F-C8456BB69095}"/>
                </a:ext>
              </a:extLst>
            </p:cNvPr>
            <p:cNvSpPr txBox="1"/>
            <p:nvPr/>
          </p:nvSpPr>
          <p:spPr>
            <a:xfrm>
              <a:off x="320365" y="3553461"/>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6" name="直接连接符 10">
              <a:extLst>
                <a:ext uri="{FF2B5EF4-FFF2-40B4-BE49-F238E27FC236}">
                  <a16:creationId xmlns:a16="http://schemas.microsoft.com/office/drawing/2014/main" id="{85CC33F3-D357-CF35-88BA-074A82D7B0BF}"/>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11">
              <a:extLst>
                <a:ext uri="{FF2B5EF4-FFF2-40B4-BE49-F238E27FC236}">
                  <a16:creationId xmlns:a16="http://schemas.microsoft.com/office/drawing/2014/main" id="{7BC39765-59D3-7032-CCAB-5DA032C1A441}"/>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8" name="直接连接符 13">
              <a:extLst>
                <a:ext uri="{FF2B5EF4-FFF2-40B4-BE49-F238E27FC236}">
                  <a16:creationId xmlns:a16="http://schemas.microsoft.com/office/drawing/2014/main" id="{2267D075-29B8-BA2F-7199-C3396D683980}"/>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30209409"/>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A0692F5-C3A6-A7D3-CE32-F151D09F834C}"/>
              </a:ext>
            </a:extLst>
          </p:cNvPr>
          <p:cNvSpPr txBox="1"/>
          <p:nvPr/>
        </p:nvSpPr>
        <p:spPr>
          <a:xfrm>
            <a:off x="1493520" y="437634"/>
            <a:ext cx="8961120" cy="769441"/>
          </a:xfrm>
          <a:prstGeom prst="rect">
            <a:avLst/>
          </a:prstGeom>
          <a:noFill/>
        </p:spPr>
        <p:txBody>
          <a:bodyPr wrap="square" rtlCol="0">
            <a:spAutoFit/>
          </a:bodyPr>
          <a:lstStyle/>
          <a:p>
            <a:r>
              <a:rPr lang="en-US" altLang="zh-CN" sz="4400" b="1" dirty="0" err="1">
                <a:solidFill>
                  <a:schemeClr val="bg1"/>
                </a:solidFill>
              </a:rPr>
              <a:t>Objectifs</a:t>
            </a:r>
            <a:endParaRPr lang="zh-CN" altLang="en-US" sz="4400" b="1" dirty="0">
              <a:solidFill>
                <a:schemeClr val="bg1"/>
              </a:solidFill>
            </a:endParaRPr>
          </a:p>
        </p:txBody>
      </p:sp>
      <p:sp>
        <p:nvSpPr>
          <p:cNvPr id="6" name="Rectangle 1">
            <a:extLst>
              <a:ext uri="{FF2B5EF4-FFF2-40B4-BE49-F238E27FC236}">
                <a16:creationId xmlns:a16="http://schemas.microsoft.com/office/drawing/2014/main" id="{17572569-776C-ACCC-501B-FA6966E2FECB}"/>
              </a:ext>
            </a:extLst>
          </p:cNvPr>
          <p:cNvSpPr>
            <a:spLocks noChangeArrowheads="1"/>
          </p:cNvSpPr>
          <p:nvPr/>
        </p:nvSpPr>
        <p:spPr bwMode="auto">
          <a:xfrm>
            <a:off x="3462338" y="33607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a:extLst>
              <a:ext uri="{FF2B5EF4-FFF2-40B4-BE49-F238E27FC236}">
                <a16:creationId xmlns:a16="http://schemas.microsoft.com/office/drawing/2014/main" id="{D7F0CC2C-9C11-7A5F-560A-3EF7AA90F149}"/>
              </a:ext>
            </a:extLst>
          </p:cNvPr>
          <p:cNvPicPr>
            <a:picLocks noChangeAspect="1"/>
          </p:cNvPicPr>
          <p:nvPr/>
        </p:nvPicPr>
        <p:blipFill>
          <a:blip r:embed="rId2"/>
          <a:stretch>
            <a:fillRect/>
          </a:stretch>
        </p:blipFill>
        <p:spPr>
          <a:xfrm>
            <a:off x="1574327" y="1207075"/>
            <a:ext cx="9043345" cy="5331598"/>
          </a:xfrm>
          <a:prstGeom prst="rect">
            <a:avLst/>
          </a:prstGeom>
        </p:spPr>
      </p:pic>
      <p:sp>
        <p:nvSpPr>
          <p:cNvPr id="4" name="ZoneTexte 3">
            <a:extLst>
              <a:ext uri="{FF2B5EF4-FFF2-40B4-BE49-F238E27FC236}">
                <a16:creationId xmlns:a16="http://schemas.microsoft.com/office/drawing/2014/main" id="{5EEB9C44-A68E-DB49-2B54-1AF77728C28B}"/>
              </a:ext>
            </a:extLst>
          </p:cNvPr>
          <p:cNvSpPr txBox="1"/>
          <p:nvPr/>
        </p:nvSpPr>
        <p:spPr>
          <a:xfrm>
            <a:off x="1255985" y="5108652"/>
            <a:ext cx="9680028" cy="911860"/>
          </a:xfrm>
          <a:prstGeom prst="rect">
            <a:avLst/>
          </a:prstGeom>
          <a:solidFill>
            <a:srgbClr val="819AC6"/>
          </a:solidFill>
        </p:spPr>
        <p:txBody>
          <a:bodyPr wrap="square" rtlCol="0">
            <a:spAutoFit/>
          </a:bodyPr>
          <a:lstStyle/>
          <a:p>
            <a:endParaRPr lang="zh-CN" altLang="en-US" dirty="0"/>
          </a:p>
        </p:txBody>
      </p:sp>
      <p:grpSp>
        <p:nvGrpSpPr>
          <p:cNvPr id="13" name="组合 20">
            <a:extLst>
              <a:ext uri="{FF2B5EF4-FFF2-40B4-BE49-F238E27FC236}">
                <a16:creationId xmlns:a16="http://schemas.microsoft.com/office/drawing/2014/main" id="{25DAD3D8-86E9-45FE-29F9-9C1BA21A754C}"/>
              </a:ext>
            </a:extLst>
          </p:cNvPr>
          <p:cNvGrpSpPr/>
          <p:nvPr/>
        </p:nvGrpSpPr>
        <p:grpSpPr>
          <a:xfrm>
            <a:off x="233680" y="388621"/>
            <a:ext cx="579161" cy="5943599"/>
            <a:chOff x="233680" y="388621"/>
            <a:chExt cx="579161" cy="5943599"/>
          </a:xfrm>
        </p:grpSpPr>
        <p:sp>
          <p:nvSpPr>
            <p:cNvPr id="15" name="文本框 2">
              <a:extLst>
                <a:ext uri="{FF2B5EF4-FFF2-40B4-BE49-F238E27FC236}">
                  <a16:creationId xmlns:a16="http://schemas.microsoft.com/office/drawing/2014/main" id="{A059E167-46EC-5402-6456-8A5222E6790D}"/>
                </a:ext>
              </a:extLst>
            </p:cNvPr>
            <p:cNvSpPr txBox="1"/>
            <p:nvPr/>
          </p:nvSpPr>
          <p:spPr>
            <a:xfrm>
              <a:off x="320361" y="388621"/>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16" name="直接连接符 4">
              <a:extLst>
                <a:ext uri="{FF2B5EF4-FFF2-40B4-BE49-F238E27FC236}">
                  <a16:creationId xmlns:a16="http://schemas.microsoft.com/office/drawing/2014/main" id="{BFF2054B-142A-DECC-953E-685443D9BBC0}"/>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7">
              <a:extLst>
                <a:ext uri="{FF2B5EF4-FFF2-40B4-BE49-F238E27FC236}">
                  <a16:creationId xmlns:a16="http://schemas.microsoft.com/office/drawing/2014/main" id="{CC2AEBA8-E35C-55CC-D500-86F9B119D578}"/>
                </a:ext>
              </a:extLst>
            </p:cNvPr>
            <p:cNvSpPr txBox="1"/>
            <p:nvPr/>
          </p:nvSpPr>
          <p:spPr>
            <a:xfrm>
              <a:off x="320398" y="1942921"/>
              <a:ext cx="492443" cy="1148080"/>
            </a:xfrm>
            <a:prstGeom prst="rect">
              <a:avLst/>
            </a:prstGeom>
            <a:solidFill>
              <a:srgbClr val="8FAADC"/>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8" name="直接连接符 8">
              <a:extLst>
                <a:ext uri="{FF2B5EF4-FFF2-40B4-BE49-F238E27FC236}">
                  <a16:creationId xmlns:a16="http://schemas.microsoft.com/office/drawing/2014/main" id="{F0BE9551-F248-5BE8-6956-568FA0DEFF60}"/>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9">
              <a:extLst>
                <a:ext uri="{FF2B5EF4-FFF2-40B4-BE49-F238E27FC236}">
                  <a16:creationId xmlns:a16="http://schemas.microsoft.com/office/drawing/2014/main" id="{E1C9FD46-2AEC-EE9C-7537-5077E2CFF6A9}"/>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20" name="直接连接符 10">
              <a:extLst>
                <a:ext uri="{FF2B5EF4-FFF2-40B4-BE49-F238E27FC236}">
                  <a16:creationId xmlns:a16="http://schemas.microsoft.com/office/drawing/2014/main" id="{BEF879B0-03AB-4637-A82A-D9A0D7FBA6CC}"/>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11">
              <a:extLst>
                <a:ext uri="{FF2B5EF4-FFF2-40B4-BE49-F238E27FC236}">
                  <a16:creationId xmlns:a16="http://schemas.microsoft.com/office/drawing/2014/main" id="{0665AAC8-3887-C4E2-DEBA-5DF716F2913E}"/>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3" name="直接连接符 13">
              <a:extLst>
                <a:ext uri="{FF2B5EF4-FFF2-40B4-BE49-F238E27FC236}">
                  <a16:creationId xmlns:a16="http://schemas.microsoft.com/office/drawing/2014/main" id="{3CB22A33-7537-3739-EB89-61F7707B0C9D}"/>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7660055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F35B260-6568-7191-EB0E-AD5E9D01AE11}"/>
              </a:ext>
            </a:extLst>
          </p:cNvPr>
          <p:cNvSpPr txBox="1"/>
          <p:nvPr/>
        </p:nvSpPr>
        <p:spPr>
          <a:xfrm>
            <a:off x="1177568" y="835839"/>
            <a:ext cx="8676636" cy="769441"/>
          </a:xfrm>
          <a:prstGeom prst="rect">
            <a:avLst/>
          </a:prstGeom>
          <a:noFill/>
        </p:spPr>
        <p:txBody>
          <a:bodyPr wrap="square" rtlCol="0">
            <a:spAutoFit/>
          </a:bodyPr>
          <a:lstStyle/>
          <a:p>
            <a:r>
              <a:rPr lang="en-US" altLang="zh-CN" sz="4400" b="1" dirty="0">
                <a:solidFill>
                  <a:schemeClr val="bg1"/>
                </a:solidFill>
              </a:rPr>
              <a:t>Plan d’un </a:t>
            </a:r>
            <a:r>
              <a:rPr lang="en-US" altLang="zh-CN" sz="4400" b="1" dirty="0" err="1">
                <a:solidFill>
                  <a:schemeClr val="bg1"/>
                </a:solidFill>
              </a:rPr>
              <a:t>offre</a:t>
            </a:r>
            <a:r>
              <a:rPr lang="fr-FR" altLang="zh-CN" sz="4400" b="1" dirty="0">
                <a:solidFill>
                  <a:schemeClr val="bg1"/>
                </a:solidFill>
              </a:rPr>
              <a:t>: </a:t>
            </a:r>
            <a:endParaRPr lang="zh-CN" altLang="en-US" sz="4400" b="1" dirty="0">
              <a:solidFill>
                <a:schemeClr val="bg1"/>
              </a:solidFill>
            </a:endParaRPr>
          </a:p>
        </p:txBody>
      </p:sp>
      <p:grpSp>
        <p:nvGrpSpPr>
          <p:cNvPr id="8" name="组合 7">
            <a:extLst>
              <a:ext uri="{FF2B5EF4-FFF2-40B4-BE49-F238E27FC236}">
                <a16:creationId xmlns:a16="http://schemas.microsoft.com/office/drawing/2014/main" id="{7D0A6CE1-249D-D4BB-C8DD-4EB29265CA09}"/>
              </a:ext>
            </a:extLst>
          </p:cNvPr>
          <p:cNvGrpSpPr/>
          <p:nvPr/>
        </p:nvGrpSpPr>
        <p:grpSpPr>
          <a:xfrm>
            <a:off x="4746270" y="1878905"/>
            <a:ext cx="4635814" cy="3889435"/>
            <a:chOff x="3778077" y="563788"/>
            <a:chExt cx="4635814" cy="3889435"/>
          </a:xfrm>
        </p:grpSpPr>
        <p:grpSp>
          <p:nvGrpSpPr>
            <p:cNvPr id="10" name="组合 9">
              <a:extLst>
                <a:ext uri="{FF2B5EF4-FFF2-40B4-BE49-F238E27FC236}">
                  <a16:creationId xmlns:a16="http://schemas.microsoft.com/office/drawing/2014/main" id="{5C38EEDB-90FD-EB3B-8DB4-5732D2BB85A9}"/>
                </a:ext>
              </a:extLst>
            </p:cNvPr>
            <p:cNvGrpSpPr/>
            <p:nvPr/>
          </p:nvGrpSpPr>
          <p:grpSpPr>
            <a:xfrm>
              <a:off x="3778077" y="563788"/>
              <a:ext cx="4635814" cy="3889435"/>
              <a:chOff x="3604406" y="1025995"/>
              <a:chExt cx="4635814" cy="3889435"/>
            </a:xfrm>
          </p:grpSpPr>
          <p:sp>
            <p:nvSpPr>
              <p:cNvPr id="4" name="文本框 3">
                <a:extLst>
                  <a:ext uri="{FF2B5EF4-FFF2-40B4-BE49-F238E27FC236}">
                    <a16:creationId xmlns:a16="http://schemas.microsoft.com/office/drawing/2014/main" id="{F7DBE7EE-B1F3-63E1-D7E5-DFA680744CD3}"/>
                  </a:ext>
                </a:extLst>
              </p:cNvPr>
              <p:cNvSpPr txBox="1"/>
              <p:nvPr/>
            </p:nvSpPr>
            <p:spPr>
              <a:xfrm>
                <a:off x="3604406" y="1025995"/>
                <a:ext cx="4635789" cy="837473"/>
              </a:xfrm>
              <a:prstGeom prst="rect">
                <a:avLst/>
              </a:prstGeom>
              <a:solidFill>
                <a:srgbClr val="4472C4"/>
              </a:solidFill>
              <a:ln>
                <a:solidFill>
                  <a:schemeClr val="bg1"/>
                </a:solidFill>
              </a:ln>
              <a:scene3d>
                <a:camera prst="orthographicFront"/>
                <a:lightRig rig="threePt" dir="t"/>
              </a:scene3d>
              <a:sp3d>
                <a:bevelT/>
              </a:sp3d>
            </p:spPr>
            <p:txBody>
              <a:bodyPr wrap="square" rtlCol="0">
                <a:spAutoFit/>
              </a:bodyPr>
              <a:lstStyle>
                <a:defPPr>
                  <a:defRPr lang="zh-CN"/>
                </a:defPPr>
                <a:lvl1pPr>
                  <a:lnSpc>
                    <a:spcPct val="150000"/>
                  </a:lnSpc>
                  <a:defRPr sz="3600">
                    <a:solidFill>
                      <a:schemeClr val="bg1"/>
                    </a:solidFill>
                  </a:defRPr>
                </a:lvl1pPr>
              </a:lstStyle>
              <a:p>
                <a:r>
                  <a:rPr lang="fr-FR" altLang="zh-CN" dirty="0"/>
                  <a:t>remerciement</a:t>
                </a:r>
                <a:endParaRPr lang="zh-CN" altLang="en-US" dirty="0"/>
              </a:p>
            </p:txBody>
          </p:sp>
          <p:sp>
            <p:nvSpPr>
              <p:cNvPr id="5" name="文本框 4">
                <a:extLst>
                  <a:ext uri="{FF2B5EF4-FFF2-40B4-BE49-F238E27FC236}">
                    <a16:creationId xmlns:a16="http://schemas.microsoft.com/office/drawing/2014/main" id="{F289FBB5-2884-4CAE-DFAC-23F1FA51DC65}"/>
                  </a:ext>
                </a:extLst>
              </p:cNvPr>
              <p:cNvSpPr txBox="1"/>
              <p:nvPr/>
            </p:nvSpPr>
            <p:spPr>
              <a:xfrm>
                <a:off x="3604430" y="3087860"/>
                <a:ext cx="4635789" cy="837473"/>
              </a:xfrm>
              <a:prstGeom prst="rect">
                <a:avLst/>
              </a:prstGeom>
              <a:solidFill>
                <a:srgbClr val="4472C4"/>
              </a:solidFill>
              <a:ln>
                <a:solidFill>
                  <a:schemeClr val="bg1"/>
                </a:solidFill>
              </a:ln>
              <a:scene3d>
                <a:camera prst="orthographicFront"/>
                <a:lightRig rig="threePt" dir="t"/>
              </a:scene3d>
              <a:sp3d>
                <a:bevelT/>
              </a:sp3d>
            </p:spPr>
            <p:txBody>
              <a:bodyPr wrap="square" rtlCol="0">
                <a:spAutoFit/>
              </a:bodyPr>
              <a:lstStyle>
                <a:defPPr>
                  <a:defRPr lang="zh-CN"/>
                </a:defPPr>
                <a:lvl1pPr>
                  <a:lnSpc>
                    <a:spcPct val="150000"/>
                  </a:lnSpc>
                  <a:defRPr sz="3600">
                    <a:solidFill>
                      <a:schemeClr val="bg1"/>
                    </a:solidFill>
                  </a:defRPr>
                </a:lvl1pPr>
              </a:lstStyle>
              <a:p>
                <a:r>
                  <a:rPr lang="fr-FR" altLang="zh-CN" dirty="0"/>
                  <a:t>réponses</a:t>
                </a:r>
                <a:endParaRPr lang="zh-CN" altLang="en-US" dirty="0"/>
              </a:p>
            </p:txBody>
          </p:sp>
          <p:sp>
            <p:nvSpPr>
              <p:cNvPr id="9" name="文本框 8">
                <a:extLst>
                  <a:ext uri="{FF2B5EF4-FFF2-40B4-BE49-F238E27FC236}">
                    <a16:creationId xmlns:a16="http://schemas.microsoft.com/office/drawing/2014/main" id="{DB55DA49-7CA5-B29B-62C1-DB80C63BE06B}"/>
                  </a:ext>
                </a:extLst>
              </p:cNvPr>
              <p:cNvSpPr txBox="1"/>
              <p:nvPr/>
            </p:nvSpPr>
            <p:spPr>
              <a:xfrm>
                <a:off x="3604431" y="4077957"/>
                <a:ext cx="4635789" cy="837473"/>
              </a:xfrm>
              <a:prstGeom prst="rect">
                <a:avLst/>
              </a:prstGeom>
              <a:solidFill>
                <a:srgbClr val="4472C4"/>
              </a:solidFill>
              <a:ln>
                <a:solidFill>
                  <a:schemeClr val="bg1"/>
                </a:solidFill>
              </a:ln>
              <a:scene3d>
                <a:camera prst="orthographicFront"/>
                <a:lightRig rig="threePt" dir="t"/>
              </a:scene3d>
              <a:sp3d>
                <a:bevelT/>
              </a:sp3d>
            </p:spPr>
            <p:txBody>
              <a:bodyPr wrap="square" rtlCol="0">
                <a:spAutoFit/>
              </a:bodyPr>
              <a:lstStyle>
                <a:defPPr>
                  <a:defRPr lang="zh-CN"/>
                </a:defPPr>
                <a:lvl1pPr>
                  <a:lnSpc>
                    <a:spcPct val="150000"/>
                  </a:lnSpc>
                  <a:defRPr sz="3600">
                    <a:solidFill>
                      <a:schemeClr val="bg1"/>
                    </a:solidFill>
                  </a:defRPr>
                </a:lvl1pPr>
              </a:lstStyle>
              <a:p>
                <a:r>
                  <a:rPr lang="fr-FR" altLang="zh-CN" dirty="0"/>
                  <a:t>Espérance et </a:t>
                </a:r>
                <a:r>
                  <a:rPr lang="fr-FR" altLang="zh-CN" dirty="0" err="1"/>
                  <a:t>voeux</a:t>
                </a:r>
                <a:endParaRPr lang="zh-CN" altLang="en-US" dirty="0"/>
              </a:p>
            </p:txBody>
          </p:sp>
        </p:grpSp>
        <p:sp>
          <p:nvSpPr>
            <p:cNvPr id="2" name="文本框 1">
              <a:extLst>
                <a:ext uri="{FF2B5EF4-FFF2-40B4-BE49-F238E27FC236}">
                  <a16:creationId xmlns:a16="http://schemas.microsoft.com/office/drawing/2014/main" id="{9A3F0BBF-E54D-9DE6-7062-770C58465A72}"/>
                </a:ext>
              </a:extLst>
            </p:cNvPr>
            <p:cNvSpPr txBox="1"/>
            <p:nvPr/>
          </p:nvSpPr>
          <p:spPr>
            <a:xfrm>
              <a:off x="3778078" y="1635556"/>
              <a:ext cx="4635789" cy="837473"/>
            </a:xfrm>
            <a:prstGeom prst="rect">
              <a:avLst/>
            </a:prstGeom>
            <a:solidFill>
              <a:srgbClr val="4472C4"/>
            </a:solidFill>
            <a:ln>
              <a:solidFill>
                <a:schemeClr val="bg1"/>
              </a:solidFill>
            </a:ln>
            <a:scene3d>
              <a:camera prst="orthographicFront"/>
              <a:lightRig rig="threePt" dir="t"/>
            </a:scene3d>
            <a:sp3d>
              <a:bevelT/>
            </a:sp3d>
          </p:spPr>
          <p:txBody>
            <a:bodyPr wrap="square" rtlCol="0">
              <a:spAutoFit/>
            </a:bodyPr>
            <a:lstStyle>
              <a:defPPr>
                <a:defRPr lang="zh-CN"/>
              </a:defPPr>
              <a:lvl1pPr>
                <a:lnSpc>
                  <a:spcPct val="150000"/>
                </a:lnSpc>
                <a:defRPr sz="3600">
                  <a:solidFill>
                    <a:schemeClr val="bg1"/>
                  </a:solidFill>
                </a:defRPr>
              </a:lvl1pPr>
            </a:lstStyle>
            <a:p>
              <a:r>
                <a:rPr lang="fr-FR" altLang="zh-CN" dirty="0"/>
                <a:t>avantages</a:t>
              </a:r>
              <a:endParaRPr lang="zh-CN" altLang="en-US" dirty="0"/>
            </a:p>
          </p:txBody>
        </p:sp>
      </p:grpSp>
      <p:grpSp>
        <p:nvGrpSpPr>
          <p:cNvPr id="6" name="组合 20">
            <a:extLst>
              <a:ext uri="{FF2B5EF4-FFF2-40B4-BE49-F238E27FC236}">
                <a16:creationId xmlns:a16="http://schemas.microsoft.com/office/drawing/2014/main" id="{7ED4743E-6765-B113-AD19-4E6F2F9D781A}"/>
              </a:ext>
            </a:extLst>
          </p:cNvPr>
          <p:cNvGrpSpPr/>
          <p:nvPr/>
        </p:nvGrpSpPr>
        <p:grpSpPr>
          <a:xfrm>
            <a:off x="233680" y="388621"/>
            <a:ext cx="579161" cy="5943599"/>
            <a:chOff x="233680" y="388621"/>
            <a:chExt cx="579161" cy="5943599"/>
          </a:xfrm>
        </p:grpSpPr>
        <p:sp>
          <p:nvSpPr>
            <p:cNvPr id="7" name="文本框 2">
              <a:extLst>
                <a:ext uri="{FF2B5EF4-FFF2-40B4-BE49-F238E27FC236}">
                  <a16:creationId xmlns:a16="http://schemas.microsoft.com/office/drawing/2014/main" id="{EE3B7C02-1D33-C8B6-5A55-BDC047CC8982}"/>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11" name="直接连接符 4">
              <a:extLst>
                <a:ext uri="{FF2B5EF4-FFF2-40B4-BE49-F238E27FC236}">
                  <a16:creationId xmlns:a16="http://schemas.microsoft.com/office/drawing/2014/main" id="{3A0E1D56-19A0-D599-E431-CBB7DEC74F10}"/>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7">
              <a:extLst>
                <a:ext uri="{FF2B5EF4-FFF2-40B4-BE49-F238E27FC236}">
                  <a16:creationId xmlns:a16="http://schemas.microsoft.com/office/drawing/2014/main" id="{28B8FE40-55D5-8575-908A-6DC1269E9DF6}"/>
                </a:ext>
              </a:extLst>
            </p:cNvPr>
            <p:cNvSpPr txBox="1"/>
            <p:nvPr/>
          </p:nvSpPr>
          <p:spPr>
            <a:xfrm>
              <a:off x="320398" y="1942921"/>
              <a:ext cx="492443" cy="1148080"/>
            </a:xfrm>
            <a:prstGeom prst="rect">
              <a:avLst/>
            </a:prstGeom>
            <a:solidFill>
              <a:srgbClr val="8FAADC"/>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4" name="直接连接符 8">
              <a:extLst>
                <a:ext uri="{FF2B5EF4-FFF2-40B4-BE49-F238E27FC236}">
                  <a16:creationId xmlns:a16="http://schemas.microsoft.com/office/drawing/2014/main" id="{62261824-0977-52BB-D176-D7B9D1EC8237}"/>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9">
              <a:extLst>
                <a:ext uri="{FF2B5EF4-FFF2-40B4-BE49-F238E27FC236}">
                  <a16:creationId xmlns:a16="http://schemas.microsoft.com/office/drawing/2014/main" id="{C78D361D-D8FC-7FE8-02A2-83DAB944DA43}"/>
                </a:ext>
              </a:extLst>
            </p:cNvPr>
            <p:cNvSpPr txBox="1"/>
            <p:nvPr/>
          </p:nvSpPr>
          <p:spPr>
            <a:xfrm>
              <a:off x="320365" y="3553461"/>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6" name="直接连接符 10">
              <a:extLst>
                <a:ext uri="{FF2B5EF4-FFF2-40B4-BE49-F238E27FC236}">
                  <a16:creationId xmlns:a16="http://schemas.microsoft.com/office/drawing/2014/main" id="{8355A4E8-A7E1-6E56-AB8E-37847D33210E}"/>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11">
              <a:extLst>
                <a:ext uri="{FF2B5EF4-FFF2-40B4-BE49-F238E27FC236}">
                  <a16:creationId xmlns:a16="http://schemas.microsoft.com/office/drawing/2014/main" id="{22283665-540A-CAD6-9433-7D95DB4F7393}"/>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8" name="直接连接符 13">
              <a:extLst>
                <a:ext uri="{FF2B5EF4-FFF2-40B4-BE49-F238E27FC236}">
                  <a16:creationId xmlns:a16="http://schemas.microsoft.com/office/drawing/2014/main" id="{FFD17546-631A-A889-57FA-8E669EC7E1DB}"/>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91875613"/>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CC536-4B8A-2DF4-34FE-4B9D6CC19B1D}"/>
            </a:ext>
          </a:extLst>
        </p:cNvPr>
        <p:cNvGrpSpPr/>
        <p:nvPr/>
      </p:nvGrpSpPr>
      <p:grpSpPr>
        <a:xfrm>
          <a:off x="0" y="0"/>
          <a:ext cx="0" cy="0"/>
          <a:chOff x="0" y="0"/>
          <a:chExt cx="0" cy="0"/>
        </a:xfrm>
      </p:grpSpPr>
      <p:grpSp>
        <p:nvGrpSpPr>
          <p:cNvPr id="12" name="组合 1">
            <a:extLst>
              <a:ext uri="{FF2B5EF4-FFF2-40B4-BE49-F238E27FC236}">
                <a16:creationId xmlns:a16="http://schemas.microsoft.com/office/drawing/2014/main" id="{0D3B3A07-E4F2-C25F-D5D1-53EC8C2D803A}"/>
              </a:ext>
            </a:extLst>
          </p:cNvPr>
          <p:cNvGrpSpPr/>
          <p:nvPr/>
        </p:nvGrpSpPr>
        <p:grpSpPr>
          <a:xfrm>
            <a:off x="233680" y="388621"/>
            <a:ext cx="579161" cy="5943599"/>
            <a:chOff x="233680" y="388621"/>
            <a:chExt cx="579161" cy="5943599"/>
          </a:xfrm>
        </p:grpSpPr>
        <p:sp>
          <p:nvSpPr>
            <p:cNvPr id="19" name="文本框 2">
              <a:extLst>
                <a:ext uri="{FF2B5EF4-FFF2-40B4-BE49-F238E27FC236}">
                  <a16:creationId xmlns:a16="http://schemas.microsoft.com/office/drawing/2014/main" id="{4C9F06DD-50E8-8BE5-4DC4-E63D53ABC63D}"/>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20" name="直接连接符 3">
              <a:extLst>
                <a:ext uri="{FF2B5EF4-FFF2-40B4-BE49-F238E27FC236}">
                  <a16:creationId xmlns:a16="http://schemas.microsoft.com/office/drawing/2014/main" id="{2C4CD0F2-513D-0495-D5E5-463AE6D460BF}"/>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文本框 4">
              <a:extLst>
                <a:ext uri="{FF2B5EF4-FFF2-40B4-BE49-F238E27FC236}">
                  <a16:creationId xmlns:a16="http://schemas.microsoft.com/office/drawing/2014/main" id="{471EE0A7-99EF-E18A-F682-CC95B247BD5D}"/>
                </a:ext>
              </a:extLst>
            </p:cNvPr>
            <p:cNvSpPr txBox="1"/>
            <p:nvPr/>
          </p:nvSpPr>
          <p:spPr>
            <a:xfrm>
              <a:off x="320398" y="1942921"/>
              <a:ext cx="492443" cy="1148080"/>
            </a:xfrm>
            <a:prstGeom prst="rect">
              <a:avLst/>
            </a:prstGeom>
            <a:solidFill>
              <a:srgbClr val="8FAADC"/>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22" name="直接连接符 5">
              <a:extLst>
                <a:ext uri="{FF2B5EF4-FFF2-40B4-BE49-F238E27FC236}">
                  <a16:creationId xmlns:a16="http://schemas.microsoft.com/office/drawing/2014/main" id="{C568FC1D-E59A-C7DC-6262-B5FA432D6369}"/>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6">
              <a:extLst>
                <a:ext uri="{FF2B5EF4-FFF2-40B4-BE49-F238E27FC236}">
                  <a16:creationId xmlns:a16="http://schemas.microsoft.com/office/drawing/2014/main" id="{A69547C1-8039-C982-6E99-F95F66C3F807}"/>
                </a:ext>
              </a:extLst>
            </p:cNvPr>
            <p:cNvSpPr txBox="1"/>
            <p:nvPr/>
          </p:nvSpPr>
          <p:spPr>
            <a:xfrm>
              <a:off x="320365" y="3553461"/>
              <a:ext cx="492443" cy="1148080"/>
            </a:xfrm>
            <a:prstGeom prst="rect">
              <a:avLst/>
            </a:prstGeom>
            <a:solidFill>
              <a:srgbClr val="8FAADC"/>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24" name="直接连接符 7">
              <a:extLst>
                <a:ext uri="{FF2B5EF4-FFF2-40B4-BE49-F238E27FC236}">
                  <a16:creationId xmlns:a16="http://schemas.microsoft.com/office/drawing/2014/main" id="{0B8167DB-7214-41DA-8CC0-D48BAF2233BF}"/>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8">
              <a:extLst>
                <a:ext uri="{FF2B5EF4-FFF2-40B4-BE49-F238E27FC236}">
                  <a16:creationId xmlns:a16="http://schemas.microsoft.com/office/drawing/2014/main" id="{BDC76D1E-4BD5-1E65-A9BA-7FB6E599B0DB}"/>
                </a:ext>
              </a:extLst>
            </p:cNvPr>
            <p:cNvSpPr txBox="1"/>
            <p:nvPr/>
          </p:nvSpPr>
          <p:spPr>
            <a:xfrm>
              <a:off x="320361" y="5184140"/>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6" name="直接连接符 9">
              <a:extLst>
                <a:ext uri="{FF2B5EF4-FFF2-40B4-BE49-F238E27FC236}">
                  <a16:creationId xmlns:a16="http://schemas.microsoft.com/office/drawing/2014/main" id="{C2D4016D-7DDB-0DA3-0E48-901930B2E542}"/>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8" name="文本框 12">
            <a:extLst>
              <a:ext uri="{FF2B5EF4-FFF2-40B4-BE49-F238E27FC236}">
                <a16:creationId xmlns:a16="http://schemas.microsoft.com/office/drawing/2014/main" id="{3CCACC39-F3E8-91C0-EE36-2727F662234B}"/>
              </a:ext>
            </a:extLst>
          </p:cNvPr>
          <p:cNvSpPr txBox="1"/>
          <p:nvPr/>
        </p:nvSpPr>
        <p:spPr>
          <a:xfrm>
            <a:off x="1585716" y="1942921"/>
            <a:ext cx="9752844" cy="3046988"/>
          </a:xfrm>
          <a:prstGeom prst="rect">
            <a:avLst/>
          </a:prstGeom>
          <a:blipFill dpi="0" rotWithShape="1">
            <a:blip r:embed="rId2"/>
            <a:srcRect/>
            <a:tile tx="0" ty="0" sx="100000" sy="100000" flip="none" algn="tl"/>
          </a:blipFill>
          <a:ln>
            <a:solidFill>
              <a:schemeClr val="accent2"/>
            </a:solidFill>
          </a:ln>
        </p:spPr>
        <p:txBody>
          <a:bodyPr wrap="square" rtlCol="0">
            <a:spAutoFit/>
          </a:bodyPr>
          <a:lstStyle/>
          <a:p>
            <a:endParaRPr lang="en-US" altLang="zh-CN" sz="3200" dirty="0"/>
          </a:p>
          <a:p>
            <a:endParaRPr lang="en-US" altLang="zh-CN" sz="3200" dirty="0"/>
          </a:p>
          <a:p>
            <a:r>
              <a:rPr lang="en-US" altLang="zh-CN" sz="3200" dirty="0"/>
              <a:t> </a:t>
            </a:r>
            <a:endParaRPr lang="fr-FR" altLang="zh-CN" sz="3200" dirty="0"/>
          </a:p>
          <a:p>
            <a:endParaRPr lang="fr-FR" altLang="zh-CN" sz="3200" dirty="0"/>
          </a:p>
          <a:p>
            <a:pPr marL="514350" indent="-514350">
              <a:buAutoNum type="arabicPeriod"/>
            </a:pPr>
            <a:endParaRPr lang="en-US" altLang="zh-CN" sz="3200" dirty="0"/>
          </a:p>
          <a:p>
            <a:pPr marL="514350" indent="-514350">
              <a:buAutoNum type="arabicPeriod"/>
            </a:pPr>
            <a:endParaRPr lang="en-US" altLang="zh-CN" sz="3200" dirty="0"/>
          </a:p>
        </p:txBody>
      </p:sp>
      <p:pic>
        <p:nvPicPr>
          <p:cNvPr id="27" name="Image 26">
            <a:extLst>
              <a:ext uri="{FF2B5EF4-FFF2-40B4-BE49-F238E27FC236}">
                <a16:creationId xmlns:a16="http://schemas.microsoft.com/office/drawing/2014/main" id="{839770BA-2132-03A4-5858-F9A837B9E5B6}"/>
              </a:ext>
            </a:extLst>
          </p:cNvPr>
          <p:cNvPicPr>
            <a:picLocks noChangeAspect="1"/>
          </p:cNvPicPr>
          <p:nvPr/>
        </p:nvPicPr>
        <p:blipFill>
          <a:blip r:embed="rId3"/>
          <a:stretch>
            <a:fillRect/>
          </a:stretch>
        </p:blipFill>
        <p:spPr>
          <a:xfrm>
            <a:off x="1801676" y="2080262"/>
            <a:ext cx="9320924" cy="2946398"/>
          </a:xfrm>
          <a:prstGeom prst="rect">
            <a:avLst/>
          </a:prstGeom>
        </p:spPr>
      </p:pic>
    </p:spTree>
    <p:extLst>
      <p:ext uri="{BB962C8B-B14F-4D97-AF65-F5344CB8AC3E}">
        <p14:creationId xmlns:p14="http://schemas.microsoft.com/office/powerpoint/2010/main" val="2264644630"/>
      </p:ext>
    </p:extLst>
  </p:cSld>
  <p:clrMapOvr>
    <a:masterClrMapping/>
  </p:clrMapOvr>
  <mc:AlternateContent xmlns:mc="http://schemas.openxmlformats.org/markup-compatibility/2006">
    <mc:Choice xmlns:p14="http://schemas.microsoft.com/office/powerpoint/2010/main" Requires="p14">
      <p:transition spd="slow" p14:dur="2000">
        <p14:doors dir="ver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B0FE8C8-0FF0-298E-1F83-D5AD4E74B95F}"/>
              </a:ext>
            </a:extLst>
          </p:cNvPr>
          <p:cNvSpPr/>
          <p:nvPr/>
        </p:nvSpPr>
        <p:spPr>
          <a:xfrm>
            <a:off x="689610" y="416560"/>
            <a:ext cx="10907682" cy="60262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tLang="zh-CN" sz="1350" dirty="0"/>
              <a:t>III. Traduire les phrases suivantes en français </a:t>
            </a:r>
          </a:p>
          <a:p>
            <a:pPr algn="ctr"/>
            <a:r>
              <a:rPr lang="fr-FR" altLang="zh-CN" sz="1350" dirty="0"/>
              <a:t>1.	</a:t>
            </a:r>
            <a:r>
              <a:rPr lang="zh-CN" altLang="en-US" sz="1350" dirty="0"/>
              <a:t>我公司成立于</a:t>
            </a:r>
            <a:r>
              <a:rPr lang="en-US" altLang="zh-CN" sz="1350" dirty="0"/>
              <a:t>20</a:t>
            </a:r>
            <a:r>
              <a:rPr lang="zh-CN" altLang="en-US" sz="1350" dirty="0"/>
              <a:t>世纪</a:t>
            </a:r>
            <a:r>
              <a:rPr lang="en-US" altLang="zh-CN" sz="1350" dirty="0"/>
              <a:t>70</a:t>
            </a:r>
            <a:r>
              <a:rPr lang="zh-CN" altLang="en-US" sz="1350" dirty="0"/>
              <a:t>年代，主要从事医药保健品 </a:t>
            </a:r>
            <a:r>
              <a:rPr lang="en-US" altLang="zh-CN" sz="1350" dirty="0"/>
              <a:t>( </a:t>
            </a:r>
            <a:r>
              <a:rPr lang="fr-FR" altLang="zh-CN" sz="1350" dirty="0"/>
              <a:t>produit pharmaceutique de santé ) </a:t>
            </a:r>
            <a:r>
              <a:rPr lang="zh-CN" altLang="en-US" sz="1350" dirty="0"/>
              <a:t>的进出口，已有</a:t>
            </a:r>
            <a:r>
              <a:rPr lang="en-US" altLang="zh-CN" sz="1350" dirty="0"/>
              <a:t>50</a:t>
            </a:r>
            <a:r>
              <a:rPr lang="zh-CN" altLang="en-US" sz="1350" dirty="0"/>
              <a:t>多年了。公司总部设在北京。</a:t>
            </a:r>
          </a:p>
          <a:p>
            <a:pPr algn="ctr"/>
            <a:r>
              <a:rPr lang="en-US" altLang="zh-CN" sz="1350" dirty="0"/>
              <a:t>2.	</a:t>
            </a:r>
            <a:r>
              <a:rPr lang="zh-CN" altLang="en-US" sz="1350" dirty="0"/>
              <a:t>我们的注册资本</a:t>
            </a:r>
            <a:r>
              <a:rPr lang="en-US" altLang="zh-CN" sz="1350" dirty="0"/>
              <a:t>( </a:t>
            </a:r>
            <a:r>
              <a:rPr lang="fr-FR" altLang="zh-CN" sz="1350" dirty="0"/>
              <a:t>capital )</a:t>
            </a:r>
            <a:r>
              <a:rPr lang="zh-CN" altLang="en-US" sz="1350" dirty="0"/>
              <a:t>是</a:t>
            </a:r>
            <a:r>
              <a:rPr lang="en-US" altLang="zh-CN" sz="1350" dirty="0"/>
              <a:t>3000</a:t>
            </a:r>
            <a:r>
              <a:rPr lang="zh-CN" altLang="en-US" sz="1350" dirty="0"/>
              <a:t>万元人民币。在伦敦、汉堡、马来西亚各有一家分公司 </a:t>
            </a:r>
            <a:r>
              <a:rPr lang="en-US" altLang="zh-CN" sz="1350" dirty="0"/>
              <a:t>( </a:t>
            </a:r>
            <a:r>
              <a:rPr lang="fr-FR" altLang="zh-CN" sz="1350" dirty="0"/>
              <a:t>filiale )</a:t>
            </a:r>
            <a:r>
              <a:rPr lang="zh-CN" altLang="fr-FR" sz="1350" dirty="0"/>
              <a:t>。</a:t>
            </a:r>
            <a:r>
              <a:rPr lang="zh-CN" altLang="en-US" sz="1350" dirty="0"/>
              <a:t>国内雇员达</a:t>
            </a:r>
            <a:r>
              <a:rPr lang="en-US" altLang="zh-CN" sz="1350" dirty="0"/>
              <a:t>2500</a:t>
            </a:r>
            <a:r>
              <a:rPr lang="zh-CN" altLang="en-US" sz="1350" dirty="0"/>
              <a:t>人。 </a:t>
            </a:r>
          </a:p>
          <a:p>
            <a:pPr algn="ctr"/>
            <a:r>
              <a:rPr lang="en-US" altLang="zh-CN" sz="1350" dirty="0"/>
              <a:t>3.	</a:t>
            </a:r>
            <a:r>
              <a:rPr lang="zh-CN" altLang="en-US" sz="1350" dirty="0"/>
              <a:t>盛家工艺品厂是一家集研发、生产、经营于一体的</a:t>
            </a:r>
            <a:r>
              <a:rPr lang="fr-FR" altLang="zh-CN" sz="1350" dirty="0"/>
              <a:t>PVC</a:t>
            </a:r>
            <a:r>
              <a:rPr lang="zh-CN" altLang="en-US" sz="1350" dirty="0"/>
              <a:t>板 </a:t>
            </a:r>
            <a:r>
              <a:rPr lang="en-US" altLang="zh-CN" sz="1350" dirty="0"/>
              <a:t>( </a:t>
            </a:r>
            <a:r>
              <a:rPr lang="fr-FR" altLang="zh-CN" sz="1350" dirty="0"/>
              <a:t>PVC panneau )</a:t>
            </a:r>
            <a:r>
              <a:rPr lang="zh-CN" altLang="en-US" sz="1350" dirty="0"/>
              <a:t>生产企业。</a:t>
            </a:r>
          </a:p>
          <a:p>
            <a:pPr algn="ctr"/>
            <a:r>
              <a:rPr lang="en-US" altLang="zh-CN" sz="1350" dirty="0"/>
              <a:t>4.	</a:t>
            </a:r>
            <a:r>
              <a:rPr lang="zh-CN" altLang="en-US" sz="1350" dirty="0"/>
              <a:t>我公司去年营业额达</a:t>
            </a:r>
            <a:r>
              <a:rPr lang="en-US" altLang="zh-CN" sz="1350" dirty="0"/>
              <a:t>2</a:t>
            </a:r>
            <a:r>
              <a:rPr lang="zh-CN" altLang="en-US" sz="1350" dirty="0"/>
              <a:t>亿美元，位于中国进出口</a:t>
            </a:r>
            <a:r>
              <a:rPr lang="en-US" altLang="zh-CN" sz="1350" dirty="0"/>
              <a:t>500</a:t>
            </a:r>
            <a:r>
              <a:rPr lang="zh-CN" altLang="en-US" sz="1350" dirty="0"/>
              <a:t>强企业前列。</a:t>
            </a:r>
          </a:p>
          <a:p>
            <a:pPr algn="ctr"/>
            <a:r>
              <a:rPr lang="en-US" altLang="zh-CN" sz="1350" dirty="0"/>
              <a:t>5.	</a:t>
            </a:r>
            <a:r>
              <a:rPr lang="zh-CN" altLang="en-US" sz="1350" dirty="0"/>
              <a:t>我公司目前已经获得</a:t>
            </a:r>
            <a:r>
              <a:rPr lang="fr-FR" altLang="zh-CN" sz="1350" dirty="0"/>
              <a:t>ISO90001</a:t>
            </a:r>
            <a:r>
              <a:rPr lang="zh-CN" altLang="en-US" sz="1350" dirty="0"/>
              <a:t>认证。</a:t>
            </a:r>
          </a:p>
        </p:txBody>
      </p:sp>
      <p:pic>
        <p:nvPicPr>
          <p:cNvPr id="18" name="图片 17">
            <a:extLst>
              <a:ext uri="{FF2B5EF4-FFF2-40B4-BE49-F238E27FC236}">
                <a16:creationId xmlns:a16="http://schemas.microsoft.com/office/drawing/2014/main" id="{AFD30DCF-1E75-3A91-D05E-B674D89A5222}"/>
              </a:ext>
            </a:extLst>
          </p:cNvPr>
          <p:cNvPicPr>
            <a:picLocks noChangeAspect="1"/>
          </p:cNvPicPr>
          <p:nvPr/>
        </p:nvPicPr>
        <p:blipFill>
          <a:blip r:embed="rId2"/>
          <a:stretch>
            <a:fillRect/>
          </a:stretch>
        </p:blipFill>
        <p:spPr>
          <a:xfrm>
            <a:off x="8661242" y="636392"/>
            <a:ext cx="2936050" cy="2443162"/>
          </a:xfrm>
          <a:prstGeom prst="rect">
            <a:avLst/>
          </a:prstGeom>
        </p:spPr>
      </p:pic>
      <p:sp>
        <p:nvSpPr>
          <p:cNvPr id="19" name="文本框 18">
            <a:extLst>
              <a:ext uri="{FF2B5EF4-FFF2-40B4-BE49-F238E27FC236}">
                <a16:creationId xmlns:a16="http://schemas.microsoft.com/office/drawing/2014/main" id="{43D8D123-DB1F-5098-58AC-AE4A700B683C}"/>
              </a:ext>
            </a:extLst>
          </p:cNvPr>
          <p:cNvSpPr txBox="1"/>
          <p:nvPr/>
        </p:nvSpPr>
        <p:spPr>
          <a:xfrm>
            <a:off x="3901440" y="914400"/>
            <a:ext cx="2032000" cy="523220"/>
          </a:xfrm>
          <a:prstGeom prst="rect">
            <a:avLst/>
          </a:prstGeom>
          <a:noFill/>
        </p:spPr>
        <p:txBody>
          <a:bodyPr wrap="square" rtlCol="0">
            <a:spAutoFit/>
          </a:bodyPr>
          <a:lstStyle/>
          <a:p>
            <a:r>
              <a:rPr lang="zh-CN" altLang="en-US" sz="2800" dirty="0">
                <a:solidFill>
                  <a:srgbClr val="C55A11"/>
                </a:solidFill>
              </a:rPr>
              <a:t>思政小课堂</a:t>
            </a:r>
          </a:p>
        </p:txBody>
      </p:sp>
      <p:pic>
        <p:nvPicPr>
          <p:cNvPr id="3" name="图片 2">
            <a:extLst>
              <a:ext uri="{FF2B5EF4-FFF2-40B4-BE49-F238E27FC236}">
                <a16:creationId xmlns:a16="http://schemas.microsoft.com/office/drawing/2014/main" id="{49575517-D7EC-FFDD-F785-D26EF1E50BBF}"/>
              </a:ext>
            </a:extLst>
          </p:cNvPr>
          <p:cNvPicPr>
            <a:picLocks noChangeAspect="1"/>
          </p:cNvPicPr>
          <p:nvPr/>
        </p:nvPicPr>
        <p:blipFill>
          <a:blip r:embed="rId3"/>
          <a:stretch>
            <a:fillRect/>
          </a:stretch>
        </p:blipFill>
        <p:spPr>
          <a:xfrm>
            <a:off x="1615439" y="1749424"/>
            <a:ext cx="7316551" cy="4370584"/>
          </a:xfrm>
          <a:prstGeom prst="rect">
            <a:avLst/>
          </a:prstGeom>
        </p:spPr>
      </p:pic>
    </p:spTree>
    <p:extLst>
      <p:ext uri="{BB962C8B-B14F-4D97-AF65-F5344CB8AC3E}">
        <p14:creationId xmlns:p14="http://schemas.microsoft.com/office/powerpoint/2010/main" val="16839812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9815059-C287-8172-A97A-378CCAF22EE7}"/>
              </a:ext>
            </a:extLst>
          </p:cNvPr>
          <p:cNvSpPr txBox="1"/>
          <p:nvPr/>
        </p:nvSpPr>
        <p:spPr>
          <a:xfrm>
            <a:off x="1514540" y="1750310"/>
            <a:ext cx="3312160" cy="646331"/>
          </a:xfrm>
          <a:prstGeom prst="rect">
            <a:avLst/>
          </a:prstGeom>
          <a:noFill/>
        </p:spPr>
        <p:txBody>
          <a:bodyPr wrap="square">
            <a:spAutoFit/>
          </a:bodyPr>
          <a:lstStyle/>
          <a:p>
            <a:r>
              <a:rPr lang="fr-FR" altLang="zh-CN" sz="3600" b="1" dirty="0">
                <a:solidFill>
                  <a:srgbClr val="971C13"/>
                </a:solidFill>
                <a:latin typeface="Cambria Math" panose="02040503050406030204" pitchFamily="18" charset="0"/>
                <a:ea typeface="Cambria Math" panose="02040503050406030204" pitchFamily="18" charset="0"/>
                <a:cs typeface="Tahoma" panose="020B0604030504040204" pitchFamily="34" charset="0"/>
              </a:rPr>
              <a:t>Réfléchir</a:t>
            </a:r>
            <a:endParaRPr lang="zh-CN" altLang="en-US" sz="3600" b="1" dirty="0">
              <a:solidFill>
                <a:srgbClr val="971C13"/>
              </a:solidFill>
              <a:latin typeface="Cambria Math" panose="02040503050406030204" pitchFamily="18" charset="0"/>
              <a:cs typeface="Tahoma" panose="020B0604030504040204" pitchFamily="34" charset="0"/>
            </a:endParaRPr>
          </a:p>
        </p:txBody>
      </p:sp>
      <p:pic>
        <p:nvPicPr>
          <p:cNvPr id="4" name="图片 3">
            <a:extLst>
              <a:ext uri="{FF2B5EF4-FFF2-40B4-BE49-F238E27FC236}">
                <a16:creationId xmlns:a16="http://schemas.microsoft.com/office/drawing/2014/main" id="{ADA68850-B813-1330-54D6-13BC0D13E982}"/>
              </a:ext>
            </a:extLst>
          </p:cNvPr>
          <p:cNvPicPr>
            <a:picLocks noChangeAspect="1"/>
          </p:cNvPicPr>
          <p:nvPr/>
        </p:nvPicPr>
        <p:blipFill>
          <a:blip r:embed="rId2">
            <a:duotone>
              <a:schemeClr val="accent1">
                <a:shade val="45000"/>
                <a:satMod val="135000"/>
              </a:schemeClr>
              <a:prstClr val="white"/>
            </a:duotone>
          </a:blip>
          <a:stretch>
            <a:fillRect/>
          </a:stretch>
        </p:blipFill>
        <p:spPr>
          <a:xfrm>
            <a:off x="5524500" y="284480"/>
            <a:ext cx="6667500" cy="6573520"/>
          </a:xfrm>
          <a:prstGeom prst="rect">
            <a:avLst/>
          </a:prstGeom>
        </p:spPr>
      </p:pic>
      <p:sp>
        <p:nvSpPr>
          <p:cNvPr id="5" name="文本框 1">
            <a:extLst>
              <a:ext uri="{FF2B5EF4-FFF2-40B4-BE49-F238E27FC236}">
                <a16:creationId xmlns:a16="http://schemas.microsoft.com/office/drawing/2014/main" id="{4A0692F5-C3A6-A7D3-CE32-F151D09F834C}"/>
              </a:ext>
            </a:extLst>
          </p:cNvPr>
          <p:cNvSpPr txBox="1"/>
          <p:nvPr/>
        </p:nvSpPr>
        <p:spPr>
          <a:xfrm>
            <a:off x="541283" y="2751004"/>
            <a:ext cx="4619296" cy="1569660"/>
          </a:xfrm>
          <a:prstGeom prst="rect">
            <a:avLst/>
          </a:prstGeom>
          <a:noFill/>
        </p:spPr>
        <p:txBody>
          <a:bodyPr wrap="square" rtlCol="0">
            <a:spAutoFit/>
          </a:bodyPr>
          <a:lstStyle/>
          <a:p>
            <a:r>
              <a:rPr lang="fr-FR" altLang="zh-CN" sz="3200" b="1" dirty="0"/>
              <a:t>Une demande de cotations et offres</a:t>
            </a:r>
            <a:r>
              <a:rPr lang="zh-CN" altLang="en-US" sz="3200" b="1" dirty="0"/>
              <a:t>，</a:t>
            </a:r>
            <a:endParaRPr lang="fr-FR" altLang="zh-CN" sz="3200" b="1" dirty="0"/>
          </a:p>
          <a:p>
            <a:r>
              <a:rPr lang="fr-FR" altLang="zh-CN" sz="3200" b="1" dirty="0"/>
              <a:t>Qu’est-ce que c’est?</a:t>
            </a:r>
            <a:endParaRPr lang="zh-CN" altLang="en-US" sz="3200" b="1" dirty="0"/>
          </a:p>
        </p:txBody>
      </p:sp>
    </p:spTree>
    <p:extLst>
      <p:ext uri="{BB962C8B-B14F-4D97-AF65-F5344CB8AC3E}">
        <p14:creationId xmlns:p14="http://schemas.microsoft.com/office/powerpoint/2010/main" val="1517275886"/>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6239C792-5D71-FC03-3C3E-97805BCC2DAA}"/>
              </a:ext>
            </a:extLst>
          </p:cNvPr>
          <p:cNvSpPr/>
          <p:nvPr/>
        </p:nvSpPr>
        <p:spPr>
          <a:xfrm>
            <a:off x="1706880" y="1144272"/>
            <a:ext cx="9174465" cy="4818377"/>
          </a:xfrm>
          <a:prstGeom prst="rect">
            <a:avLst/>
          </a:prstGeom>
          <a:no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CCCAAA51-2DEC-BE9F-52DB-BC011EFF6925}"/>
              </a:ext>
            </a:extLst>
          </p:cNvPr>
          <p:cNvSpPr txBox="1"/>
          <p:nvPr/>
        </p:nvSpPr>
        <p:spPr>
          <a:xfrm>
            <a:off x="1706857" y="1144272"/>
            <a:ext cx="8321063" cy="3170099"/>
          </a:xfrm>
          <a:prstGeom prst="rect">
            <a:avLst/>
          </a:prstGeom>
          <a:noFill/>
          <a:ln>
            <a:noFill/>
          </a:ln>
        </p:spPr>
        <p:txBody>
          <a:bodyPr wrap="square" rtlCol="0">
            <a:spAutoFit/>
          </a:bodyPr>
          <a:lstStyle/>
          <a:p>
            <a:r>
              <a:rPr lang="zh-CN" altLang="en-US" sz="4000" b="1" dirty="0">
                <a:solidFill>
                  <a:schemeClr val="bg1"/>
                </a:solidFill>
                <a:latin typeface="宋体" panose="02010600030101010101" pitchFamily="2" charset="-122"/>
                <a:ea typeface="宋体" panose="02010600030101010101" pitchFamily="2" charset="-122"/>
              </a:rPr>
              <a:t>询盘</a:t>
            </a:r>
            <a:r>
              <a:rPr lang="fr-FR" altLang="zh-CN" sz="4000" b="1" dirty="0">
                <a:solidFill>
                  <a:schemeClr val="bg1"/>
                </a:solidFill>
                <a:latin typeface="宋体" panose="02010600030101010101" pitchFamily="2" charset="-122"/>
                <a:ea typeface="宋体" panose="02010600030101010101" pitchFamily="2" charset="-122"/>
              </a:rPr>
              <a:t>(demande)</a:t>
            </a:r>
            <a:r>
              <a:rPr lang="zh-CN" altLang="en-US" sz="4000" b="1" dirty="0">
                <a:solidFill>
                  <a:schemeClr val="bg1"/>
                </a:solidFill>
                <a:latin typeface="宋体" panose="02010600030101010101" pitchFamily="2" charset="-122"/>
                <a:ea typeface="宋体" panose="02010600030101010101" pitchFamily="2" charset="-122"/>
              </a:rPr>
              <a:t>：</a:t>
            </a:r>
            <a:endParaRPr lang="en-US" altLang="zh-CN" sz="4000" b="1" dirty="0">
              <a:solidFill>
                <a:schemeClr val="bg1"/>
              </a:solidFill>
              <a:latin typeface="宋体" panose="02010600030101010101" pitchFamily="2" charset="-122"/>
              <a:ea typeface="宋体" panose="02010600030101010101" pitchFamily="2" charset="-122"/>
            </a:endParaRPr>
          </a:p>
          <a:p>
            <a:r>
              <a:rPr lang="en-US" altLang="zh-CN" sz="4000" b="1" dirty="0">
                <a:solidFill>
                  <a:schemeClr val="bg1"/>
                </a:solidFill>
                <a:latin typeface="宋体" panose="02010600030101010101" pitchFamily="2" charset="-122"/>
                <a:ea typeface="宋体" panose="02010600030101010101" pitchFamily="2" charset="-122"/>
              </a:rPr>
              <a:t>  </a:t>
            </a:r>
            <a:r>
              <a:rPr lang="zh-CN" altLang="en-US" sz="4000" b="1" dirty="0">
                <a:solidFill>
                  <a:schemeClr val="bg1"/>
                </a:solidFill>
                <a:latin typeface="宋体" panose="02010600030101010101" pitchFamily="2" charset="-122"/>
                <a:ea typeface="宋体" panose="02010600030101010101" pitchFamily="2" charset="-122"/>
              </a:rPr>
              <a:t>指买方为了购买或者卖方为了销售货物向对方提出有关交易条款的询问。</a:t>
            </a:r>
            <a:endParaRPr lang="en-US" altLang="zh-CN" sz="4000" b="1" dirty="0">
              <a:solidFill>
                <a:schemeClr val="bg1"/>
              </a:solidFill>
              <a:latin typeface="宋体" panose="02010600030101010101" pitchFamily="2" charset="-122"/>
              <a:ea typeface="宋体" panose="02010600030101010101" pitchFamily="2" charset="-122"/>
            </a:endParaRPr>
          </a:p>
          <a:p>
            <a:r>
              <a:rPr lang="en-US" altLang="zh-CN" sz="4000" b="1" dirty="0">
                <a:solidFill>
                  <a:schemeClr val="bg1"/>
                </a:solidFill>
                <a:latin typeface="宋体" panose="02010600030101010101" pitchFamily="2" charset="-122"/>
                <a:ea typeface="宋体" panose="02010600030101010101" pitchFamily="2" charset="-122"/>
              </a:rPr>
              <a:t> </a:t>
            </a:r>
            <a:endParaRPr lang="zh-CN" altLang="en-US" sz="4000" b="1" dirty="0">
              <a:solidFill>
                <a:schemeClr val="bg1"/>
              </a:solidFill>
              <a:latin typeface="宋体" panose="02010600030101010101" pitchFamily="2" charset="-122"/>
              <a:ea typeface="宋体" panose="02010600030101010101" pitchFamily="2" charset="-122"/>
            </a:endParaRPr>
          </a:p>
        </p:txBody>
      </p:sp>
      <p:grpSp>
        <p:nvGrpSpPr>
          <p:cNvPr id="2" name="组合 20">
            <a:extLst>
              <a:ext uri="{FF2B5EF4-FFF2-40B4-BE49-F238E27FC236}">
                <a16:creationId xmlns:a16="http://schemas.microsoft.com/office/drawing/2014/main" id="{F3883987-A449-5D9B-EDBE-3C37376D4F8B}"/>
              </a:ext>
            </a:extLst>
          </p:cNvPr>
          <p:cNvGrpSpPr/>
          <p:nvPr/>
        </p:nvGrpSpPr>
        <p:grpSpPr>
          <a:xfrm>
            <a:off x="233680" y="388621"/>
            <a:ext cx="579161" cy="5943599"/>
            <a:chOff x="233680" y="388621"/>
            <a:chExt cx="579161" cy="5943599"/>
          </a:xfrm>
        </p:grpSpPr>
        <p:sp>
          <p:nvSpPr>
            <p:cNvPr id="4" name="文本框 2">
              <a:extLst>
                <a:ext uri="{FF2B5EF4-FFF2-40B4-BE49-F238E27FC236}">
                  <a16:creationId xmlns:a16="http://schemas.microsoft.com/office/drawing/2014/main" id="{082EDC76-41E2-9FC8-0904-241FA4A19210}"/>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13" name="直接连接符 4">
              <a:extLst>
                <a:ext uri="{FF2B5EF4-FFF2-40B4-BE49-F238E27FC236}">
                  <a16:creationId xmlns:a16="http://schemas.microsoft.com/office/drawing/2014/main" id="{ED731068-ED26-7512-6BB0-34F0176265DB}"/>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7">
              <a:extLst>
                <a:ext uri="{FF2B5EF4-FFF2-40B4-BE49-F238E27FC236}">
                  <a16:creationId xmlns:a16="http://schemas.microsoft.com/office/drawing/2014/main" id="{F401E4DD-35C1-5F76-6F02-41418A183555}"/>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6" name="直接连接符 8">
              <a:extLst>
                <a:ext uri="{FF2B5EF4-FFF2-40B4-BE49-F238E27FC236}">
                  <a16:creationId xmlns:a16="http://schemas.microsoft.com/office/drawing/2014/main" id="{91C05FE9-F082-503E-7911-B11A6B01CA50}"/>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9">
              <a:extLst>
                <a:ext uri="{FF2B5EF4-FFF2-40B4-BE49-F238E27FC236}">
                  <a16:creationId xmlns:a16="http://schemas.microsoft.com/office/drawing/2014/main" id="{034E8357-5128-84B5-15ED-5B16FE70EA0E}"/>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8" name="直接连接符 10">
              <a:extLst>
                <a:ext uri="{FF2B5EF4-FFF2-40B4-BE49-F238E27FC236}">
                  <a16:creationId xmlns:a16="http://schemas.microsoft.com/office/drawing/2014/main" id="{AD753D31-773F-433B-CEF3-9C4B03D56D2D}"/>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1">
              <a:extLst>
                <a:ext uri="{FF2B5EF4-FFF2-40B4-BE49-F238E27FC236}">
                  <a16:creationId xmlns:a16="http://schemas.microsoft.com/office/drawing/2014/main" id="{12CF95E8-4115-B85E-8B1C-14DA7D007F6E}"/>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0" name="直接连接符 13">
              <a:extLst>
                <a:ext uri="{FF2B5EF4-FFF2-40B4-BE49-F238E27FC236}">
                  <a16:creationId xmlns:a16="http://schemas.microsoft.com/office/drawing/2014/main" id="{1E0019FB-C7C6-3AC2-0754-2017B0339EDC}"/>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25104834"/>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6239C792-5D71-FC03-3C3E-97805BCC2DAA}"/>
              </a:ext>
            </a:extLst>
          </p:cNvPr>
          <p:cNvSpPr/>
          <p:nvPr/>
        </p:nvSpPr>
        <p:spPr>
          <a:xfrm>
            <a:off x="1706880" y="1144272"/>
            <a:ext cx="9174465" cy="4818377"/>
          </a:xfrm>
          <a:prstGeom prst="rect">
            <a:avLst/>
          </a:prstGeom>
          <a:no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CCCAAA51-2DEC-BE9F-52DB-BC011EFF6925}"/>
              </a:ext>
            </a:extLst>
          </p:cNvPr>
          <p:cNvSpPr txBox="1"/>
          <p:nvPr/>
        </p:nvSpPr>
        <p:spPr>
          <a:xfrm>
            <a:off x="1706857" y="1144272"/>
            <a:ext cx="8321063" cy="3785652"/>
          </a:xfrm>
          <a:prstGeom prst="rect">
            <a:avLst/>
          </a:prstGeom>
          <a:noFill/>
          <a:ln>
            <a:noFill/>
          </a:ln>
        </p:spPr>
        <p:txBody>
          <a:bodyPr wrap="square" rtlCol="0">
            <a:spAutoFit/>
          </a:bodyPr>
          <a:lstStyle/>
          <a:p>
            <a:r>
              <a:rPr lang="zh-CN" altLang="en-US" sz="4000" b="1" dirty="0">
                <a:solidFill>
                  <a:schemeClr val="bg1"/>
                </a:solidFill>
                <a:latin typeface="宋体" panose="02010600030101010101" pitchFamily="2" charset="-122"/>
                <a:ea typeface="宋体" panose="02010600030101010101" pitchFamily="2" charset="-122"/>
              </a:rPr>
              <a:t>询盘内容：</a:t>
            </a:r>
            <a:endParaRPr lang="en-US" altLang="zh-CN" sz="4000" b="1" dirty="0">
              <a:solidFill>
                <a:schemeClr val="bg1"/>
              </a:solidFill>
              <a:latin typeface="宋体" panose="02010600030101010101" pitchFamily="2" charset="-122"/>
              <a:ea typeface="宋体" panose="02010600030101010101" pitchFamily="2" charset="-122"/>
            </a:endParaRPr>
          </a:p>
          <a:p>
            <a:r>
              <a:rPr lang="zh-CN" altLang="en-US" sz="4000" b="1" dirty="0">
                <a:solidFill>
                  <a:schemeClr val="bg1"/>
                </a:solidFill>
                <a:latin typeface="宋体" panose="02010600030101010101" pitchFamily="2" charset="-122"/>
                <a:ea typeface="宋体" panose="02010600030101010101" pitchFamily="2" charset="-122"/>
              </a:rPr>
              <a:t>商品规格</a:t>
            </a:r>
            <a:r>
              <a:rPr lang="fr-FR" altLang="zh-CN" sz="4000" b="1" dirty="0">
                <a:solidFill>
                  <a:schemeClr val="bg1"/>
                </a:solidFill>
                <a:latin typeface="宋体" panose="02010600030101010101" pitchFamily="2" charset="-122"/>
                <a:ea typeface="宋体" panose="02010600030101010101" pitchFamily="2" charset="-122"/>
              </a:rPr>
              <a:t>(taille)</a:t>
            </a:r>
            <a:r>
              <a:rPr lang="zh-CN" altLang="en-US" sz="4000" b="1" dirty="0">
                <a:solidFill>
                  <a:schemeClr val="bg1"/>
                </a:solidFill>
                <a:latin typeface="宋体" panose="02010600030101010101" pitchFamily="2" charset="-122"/>
                <a:ea typeface="宋体" panose="02010600030101010101" pitchFamily="2" charset="-122"/>
              </a:rPr>
              <a:t>、品质</a:t>
            </a:r>
            <a:r>
              <a:rPr lang="fr-FR" altLang="zh-CN" sz="4000" b="1" dirty="0">
                <a:solidFill>
                  <a:schemeClr val="bg1"/>
                </a:solidFill>
                <a:latin typeface="宋体" panose="02010600030101010101" pitchFamily="2" charset="-122"/>
                <a:ea typeface="宋体" panose="02010600030101010101" pitchFamily="2" charset="-122"/>
              </a:rPr>
              <a:t>(qualité)</a:t>
            </a:r>
            <a:r>
              <a:rPr lang="zh-CN" altLang="en-US" sz="4000" b="1" dirty="0">
                <a:solidFill>
                  <a:schemeClr val="bg1"/>
                </a:solidFill>
                <a:latin typeface="宋体" panose="02010600030101010101" pitchFamily="2" charset="-122"/>
                <a:ea typeface="宋体" panose="02010600030101010101" pitchFamily="2" charset="-122"/>
              </a:rPr>
              <a:t>、数量</a:t>
            </a:r>
            <a:r>
              <a:rPr lang="fr-FR" altLang="zh-CN" sz="4000" b="1" dirty="0">
                <a:solidFill>
                  <a:schemeClr val="bg1"/>
                </a:solidFill>
                <a:latin typeface="宋体" panose="02010600030101010101" pitchFamily="2" charset="-122"/>
                <a:ea typeface="宋体" panose="02010600030101010101" pitchFamily="2" charset="-122"/>
              </a:rPr>
              <a:t>(quantité)</a:t>
            </a:r>
            <a:r>
              <a:rPr lang="zh-CN" altLang="en-US" sz="4000" b="1" dirty="0">
                <a:solidFill>
                  <a:schemeClr val="bg1"/>
                </a:solidFill>
                <a:latin typeface="宋体" panose="02010600030101010101" pitchFamily="2" charset="-122"/>
                <a:ea typeface="宋体" panose="02010600030101010101" pitchFamily="2" charset="-122"/>
              </a:rPr>
              <a:t>、包装</a:t>
            </a:r>
            <a:r>
              <a:rPr lang="fr-FR" altLang="zh-CN" sz="4000" b="1" dirty="0">
                <a:solidFill>
                  <a:schemeClr val="bg1"/>
                </a:solidFill>
                <a:latin typeface="宋体" panose="02010600030101010101" pitchFamily="2" charset="-122"/>
                <a:ea typeface="宋体" panose="02010600030101010101" pitchFamily="2" charset="-122"/>
              </a:rPr>
              <a:t>(emballage)</a:t>
            </a:r>
            <a:r>
              <a:rPr lang="zh-CN" altLang="en-US" sz="4000" b="1" dirty="0">
                <a:solidFill>
                  <a:schemeClr val="bg1"/>
                </a:solidFill>
                <a:latin typeface="宋体" panose="02010600030101010101" pitchFamily="2" charset="-122"/>
                <a:ea typeface="宋体" panose="02010600030101010101" pitchFamily="2" charset="-122"/>
              </a:rPr>
              <a:t>、价格</a:t>
            </a:r>
            <a:r>
              <a:rPr lang="fr-FR" altLang="zh-CN" sz="4000" b="1" dirty="0">
                <a:solidFill>
                  <a:schemeClr val="bg1"/>
                </a:solidFill>
                <a:latin typeface="宋体" panose="02010600030101010101" pitchFamily="2" charset="-122"/>
                <a:ea typeface="宋体" panose="02010600030101010101" pitchFamily="2" charset="-122"/>
              </a:rPr>
              <a:t>(prix)</a:t>
            </a:r>
            <a:r>
              <a:rPr lang="zh-CN" altLang="en-US" sz="4000" b="1" dirty="0">
                <a:solidFill>
                  <a:schemeClr val="bg1"/>
                </a:solidFill>
                <a:latin typeface="宋体" panose="02010600030101010101" pitchFamily="2" charset="-122"/>
                <a:ea typeface="宋体" panose="02010600030101010101" pitchFamily="2" charset="-122"/>
              </a:rPr>
              <a:t>、装运条件</a:t>
            </a:r>
            <a:r>
              <a:rPr lang="fr-FR" altLang="zh-CN" sz="4000" b="1" dirty="0">
                <a:solidFill>
                  <a:schemeClr val="bg1"/>
                </a:solidFill>
                <a:latin typeface="宋体" panose="02010600030101010101" pitchFamily="2" charset="-122"/>
                <a:ea typeface="宋体" panose="02010600030101010101" pitchFamily="2" charset="-122"/>
              </a:rPr>
              <a:t>(condition d’embarquement)</a:t>
            </a:r>
            <a:r>
              <a:rPr lang="zh-CN" altLang="en-US" sz="4000" b="1" dirty="0">
                <a:solidFill>
                  <a:schemeClr val="bg1"/>
                </a:solidFill>
                <a:latin typeface="宋体" panose="02010600030101010101" pitchFamily="2" charset="-122"/>
                <a:ea typeface="宋体" panose="02010600030101010101" pitchFamily="2" charset="-122"/>
              </a:rPr>
              <a:t>等</a:t>
            </a:r>
            <a:endParaRPr lang="en-US" altLang="zh-CN" sz="4000" b="1" dirty="0">
              <a:solidFill>
                <a:schemeClr val="bg1"/>
              </a:solidFill>
              <a:latin typeface="宋体" panose="02010600030101010101" pitchFamily="2" charset="-122"/>
              <a:ea typeface="宋体" panose="02010600030101010101" pitchFamily="2" charset="-122"/>
            </a:endParaRPr>
          </a:p>
          <a:p>
            <a:endParaRPr lang="en-US" altLang="zh-CN" sz="4000" b="1" dirty="0">
              <a:solidFill>
                <a:schemeClr val="bg1"/>
              </a:solidFill>
              <a:latin typeface="宋体" panose="02010600030101010101" pitchFamily="2" charset="-122"/>
              <a:ea typeface="宋体" panose="02010600030101010101" pitchFamily="2" charset="-122"/>
            </a:endParaRPr>
          </a:p>
        </p:txBody>
      </p:sp>
      <p:grpSp>
        <p:nvGrpSpPr>
          <p:cNvPr id="2" name="组合 20">
            <a:extLst>
              <a:ext uri="{FF2B5EF4-FFF2-40B4-BE49-F238E27FC236}">
                <a16:creationId xmlns:a16="http://schemas.microsoft.com/office/drawing/2014/main" id="{94F4718F-1B4B-8E1F-D717-852B5BCEFA41}"/>
              </a:ext>
            </a:extLst>
          </p:cNvPr>
          <p:cNvGrpSpPr/>
          <p:nvPr/>
        </p:nvGrpSpPr>
        <p:grpSpPr>
          <a:xfrm>
            <a:off x="233680" y="388621"/>
            <a:ext cx="579161" cy="5943599"/>
            <a:chOff x="233680" y="388621"/>
            <a:chExt cx="579161" cy="5943599"/>
          </a:xfrm>
        </p:grpSpPr>
        <p:sp>
          <p:nvSpPr>
            <p:cNvPr id="4" name="文本框 2">
              <a:extLst>
                <a:ext uri="{FF2B5EF4-FFF2-40B4-BE49-F238E27FC236}">
                  <a16:creationId xmlns:a16="http://schemas.microsoft.com/office/drawing/2014/main" id="{ECD59560-615A-120C-1EEB-271B68358964}"/>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13" name="直接连接符 4">
              <a:extLst>
                <a:ext uri="{FF2B5EF4-FFF2-40B4-BE49-F238E27FC236}">
                  <a16:creationId xmlns:a16="http://schemas.microsoft.com/office/drawing/2014/main" id="{BBF30008-460A-64F8-4201-A0DB9921BB80}"/>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7">
              <a:extLst>
                <a:ext uri="{FF2B5EF4-FFF2-40B4-BE49-F238E27FC236}">
                  <a16:creationId xmlns:a16="http://schemas.microsoft.com/office/drawing/2014/main" id="{DAF81168-1217-1EC3-EF51-25B287038508}"/>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6" name="直接连接符 8">
              <a:extLst>
                <a:ext uri="{FF2B5EF4-FFF2-40B4-BE49-F238E27FC236}">
                  <a16:creationId xmlns:a16="http://schemas.microsoft.com/office/drawing/2014/main" id="{CDC7815B-4F2C-8B69-C1FA-0115B88A2224}"/>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9">
              <a:extLst>
                <a:ext uri="{FF2B5EF4-FFF2-40B4-BE49-F238E27FC236}">
                  <a16:creationId xmlns:a16="http://schemas.microsoft.com/office/drawing/2014/main" id="{C24ACE26-BCA9-36DD-696C-CE47C3F7EA46}"/>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8" name="直接连接符 10">
              <a:extLst>
                <a:ext uri="{FF2B5EF4-FFF2-40B4-BE49-F238E27FC236}">
                  <a16:creationId xmlns:a16="http://schemas.microsoft.com/office/drawing/2014/main" id="{04131039-1D8C-0243-D6B2-6C13E2566045}"/>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1">
              <a:extLst>
                <a:ext uri="{FF2B5EF4-FFF2-40B4-BE49-F238E27FC236}">
                  <a16:creationId xmlns:a16="http://schemas.microsoft.com/office/drawing/2014/main" id="{25B065AB-50D2-7A0D-EFF9-B9F72CE6FE7A}"/>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0" name="直接连接符 13">
              <a:extLst>
                <a:ext uri="{FF2B5EF4-FFF2-40B4-BE49-F238E27FC236}">
                  <a16:creationId xmlns:a16="http://schemas.microsoft.com/office/drawing/2014/main" id="{A1939FFD-E7BF-C731-2A78-F083653F8C70}"/>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44803586"/>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A0692F5-C3A6-A7D3-CE32-F151D09F834C}"/>
              </a:ext>
            </a:extLst>
          </p:cNvPr>
          <p:cNvSpPr txBox="1"/>
          <p:nvPr/>
        </p:nvSpPr>
        <p:spPr>
          <a:xfrm>
            <a:off x="1981200" y="2225486"/>
            <a:ext cx="8961120" cy="1446550"/>
          </a:xfrm>
          <a:prstGeom prst="rect">
            <a:avLst/>
          </a:prstGeom>
          <a:noFill/>
        </p:spPr>
        <p:txBody>
          <a:bodyPr wrap="square" rtlCol="0">
            <a:spAutoFit/>
          </a:bodyPr>
          <a:lstStyle/>
          <a:p>
            <a:r>
              <a:rPr lang="fr-FR" altLang="zh-CN" sz="4400" b="1" dirty="0">
                <a:solidFill>
                  <a:schemeClr val="bg1"/>
                </a:solidFill>
              </a:rPr>
              <a:t>Quels sont les différents types de demande</a:t>
            </a:r>
            <a:r>
              <a:rPr lang="en-US" altLang="zh-CN" sz="4400" b="1" dirty="0">
                <a:solidFill>
                  <a:schemeClr val="bg1"/>
                </a:solidFill>
              </a:rPr>
              <a:t>s</a:t>
            </a:r>
            <a:r>
              <a:rPr lang="fr-FR" altLang="zh-CN" sz="4400" b="1" dirty="0">
                <a:solidFill>
                  <a:schemeClr val="bg1"/>
                </a:solidFill>
              </a:rPr>
              <a:t>?</a:t>
            </a:r>
            <a:endParaRPr lang="zh-CN" altLang="en-US" sz="4400" b="1" dirty="0">
              <a:solidFill>
                <a:schemeClr val="bg1"/>
              </a:solidFill>
            </a:endParaRPr>
          </a:p>
        </p:txBody>
      </p:sp>
      <p:grpSp>
        <p:nvGrpSpPr>
          <p:cNvPr id="4" name="组合 20">
            <a:extLst>
              <a:ext uri="{FF2B5EF4-FFF2-40B4-BE49-F238E27FC236}">
                <a16:creationId xmlns:a16="http://schemas.microsoft.com/office/drawing/2014/main" id="{264BEB4F-F891-C263-2CFC-AD8FF275852D}"/>
              </a:ext>
            </a:extLst>
          </p:cNvPr>
          <p:cNvGrpSpPr/>
          <p:nvPr/>
        </p:nvGrpSpPr>
        <p:grpSpPr>
          <a:xfrm>
            <a:off x="233680" y="388621"/>
            <a:ext cx="579161" cy="5943599"/>
            <a:chOff x="233680" y="388621"/>
            <a:chExt cx="579161" cy="5943599"/>
          </a:xfrm>
        </p:grpSpPr>
        <p:sp>
          <p:nvSpPr>
            <p:cNvPr id="6" name="文本框 2">
              <a:extLst>
                <a:ext uri="{FF2B5EF4-FFF2-40B4-BE49-F238E27FC236}">
                  <a16:creationId xmlns:a16="http://schemas.microsoft.com/office/drawing/2014/main" id="{B90B764C-B1D5-A909-9A83-2E61F6AB632C}"/>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7" name="直接连接符 4">
              <a:extLst>
                <a:ext uri="{FF2B5EF4-FFF2-40B4-BE49-F238E27FC236}">
                  <a16:creationId xmlns:a16="http://schemas.microsoft.com/office/drawing/2014/main" id="{9E2F63F5-C78B-1246-06A6-929EF24CEB3C}"/>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7">
              <a:extLst>
                <a:ext uri="{FF2B5EF4-FFF2-40B4-BE49-F238E27FC236}">
                  <a16:creationId xmlns:a16="http://schemas.microsoft.com/office/drawing/2014/main" id="{F60A2CF2-7CE6-293F-867F-0AC2AED9785C}"/>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5" name="直接连接符 8">
              <a:extLst>
                <a:ext uri="{FF2B5EF4-FFF2-40B4-BE49-F238E27FC236}">
                  <a16:creationId xmlns:a16="http://schemas.microsoft.com/office/drawing/2014/main" id="{CEEB931B-E6C9-C7E3-651A-EB1255C3E970}"/>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9">
              <a:extLst>
                <a:ext uri="{FF2B5EF4-FFF2-40B4-BE49-F238E27FC236}">
                  <a16:creationId xmlns:a16="http://schemas.microsoft.com/office/drawing/2014/main" id="{54409228-A2A6-6E55-F5A6-F34C307AF9DC}"/>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7" name="直接连接符 10">
              <a:extLst>
                <a:ext uri="{FF2B5EF4-FFF2-40B4-BE49-F238E27FC236}">
                  <a16:creationId xmlns:a16="http://schemas.microsoft.com/office/drawing/2014/main" id="{CE99B964-38AA-6266-A91A-E7F2CEE001F1}"/>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1">
              <a:extLst>
                <a:ext uri="{FF2B5EF4-FFF2-40B4-BE49-F238E27FC236}">
                  <a16:creationId xmlns:a16="http://schemas.microsoft.com/office/drawing/2014/main" id="{B00E41CC-7269-7D85-6F2B-3755DFD0CE70}"/>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9" name="直接连接符 13">
              <a:extLst>
                <a:ext uri="{FF2B5EF4-FFF2-40B4-BE49-F238E27FC236}">
                  <a16:creationId xmlns:a16="http://schemas.microsoft.com/office/drawing/2014/main" id="{624B2349-126B-0A6F-B7C3-5BF49BF72570}"/>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36898545"/>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custDataLst>
              <p:tags r:id="rId2"/>
            </p:custDataLst>
          </p:nvPr>
        </p:nvSpPr>
        <p:spPr>
          <a:xfrm>
            <a:off x="3554413" y="2150732"/>
            <a:ext cx="6991171" cy="525463"/>
          </a:xfrm>
          <a:custGeom>
            <a:avLst/>
            <a:gdLst>
              <a:gd name="connsiteX0" fmla="*/ 0 w 6991171"/>
              <a:gd name="connsiteY0" fmla="*/ 52546 h 525463"/>
              <a:gd name="connsiteX1" fmla="*/ 69428 w 6991171"/>
              <a:gd name="connsiteY1" fmla="*/ 0 h 525463"/>
              <a:gd name="connsiteX2" fmla="*/ 640454 w 6991171"/>
              <a:gd name="connsiteY2" fmla="*/ 0 h 525463"/>
              <a:gd name="connsiteX3" fmla="*/ 1280003 w 6991171"/>
              <a:gd name="connsiteY3" fmla="*/ 0 h 525463"/>
              <a:gd name="connsiteX4" fmla="*/ 1713983 w 6991171"/>
              <a:gd name="connsiteY4" fmla="*/ 0 h 525463"/>
              <a:gd name="connsiteX5" fmla="*/ 2079440 w 6991171"/>
              <a:gd name="connsiteY5" fmla="*/ 0 h 525463"/>
              <a:gd name="connsiteX6" fmla="*/ 2513420 w 6991171"/>
              <a:gd name="connsiteY6" fmla="*/ 0 h 525463"/>
              <a:gd name="connsiteX7" fmla="*/ 3015923 w 6991171"/>
              <a:gd name="connsiteY7" fmla="*/ 0 h 525463"/>
              <a:gd name="connsiteX8" fmla="*/ 3586949 w 6991171"/>
              <a:gd name="connsiteY8" fmla="*/ 0 h 525463"/>
              <a:gd name="connsiteX9" fmla="*/ 4020929 w 6991171"/>
              <a:gd name="connsiteY9" fmla="*/ 0 h 525463"/>
              <a:gd name="connsiteX10" fmla="*/ 4729002 w 6991171"/>
              <a:gd name="connsiteY10" fmla="*/ 0 h 525463"/>
              <a:gd name="connsiteX11" fmla="*/ 5300028 w 6991171"/>
              <a:gd name="connsiteY11" fmla="*/ 0 h 525463"/>
              <a:gd name="connsiteX12" fmla="*/ 6008100 w 6991171"/>
              <a:gd name="connsiteY12" fmla="*/ 0 h 525463"/>
              <a:gd name="connsiteX13" fmla="*/ 6921742 w 6991171"/>
              <a:gd name="connsiteY13" fmla="*/ 0 h 525463"/>
              <a:gd name="connsiteX14" fmla="*/ 6991171 w 6991171"/>
              <a:gd name="connsiteY14" fmla="*/ 52546 h 525463"/>
              <a:gd name="connsiteX15" fmla="*/ 6991171 w 6991171"/>
              <a:gd name="connsiteY15" fmla="*/ 472916 h 525463"/>
              <a:gd name="connsiteX16" fmla="*/ 6921742 w 6991171"/>
              <a:gd name="connsiteY16" fmla="*/ 525463 h 525463"/>
              <a:gd name="connsiteX17" fmla="*/ 6282193 w 6991171"/>
              <a:gd name="connsiteY17" fmla="*/ 525463 h 525463"/>
              <a:gd name="connsiteX18" fmla="*/ 5711167 w 6991171"/>
              <a:gd name="connsiteY18" fmla="*/ 525463 h 525463"/>
              <a:gd name="connsiteX19" fmla="*/ 5003094 w 6991171"/>
              <a:gd name="connsiteY19" fmla="*/ 525463 h 525463"/>
              <a:gd name="connsiteX20" fmla="*/ 4500591 w 6991171"/>
              <a:gd name="connsiteY20" fmla="*/ 525463 h 525463"/>
              <a:gd name="connsiteX21" fmla="*/ 4066611 w 6991171"/>
              <a:gd name="connsiteY21" fmla="*/ 525463 h 525463"/>
              <a:gd name="connsiteX22" fmla="*/ 3495585 w 6991171"/>
              <a:gd name="connsiteY22" fmla="*/ 525463 h 525463"/>
              <a:gd name="connsiteX23" fmla="*/ 2856036 w 6991171"/>
              <a:gd name="connsiteY23" fmla="*/ 525463 h 525463"/>
              <a:gd name="connsiteX24" fmla="*/ 2147963 w 6991171"/>
              <a:gd name="connsiteY24" fmla="*/ 525463 h 525463"/>
              <a:gd name="connsiteX25" fmla="*/ 1508414 w 6991171"/>
              <a:gd name="connsiteY25" fmla="*/ 525463 h 525463"/>
              <a:gd name="connsiteX26" fmla="*/ 800341 w 6991171"/>
              <a:gd name="connsiteY26" fmla="*/ 525463 h 525463"/>
              <a:gd name="connsiteX27" fmla="*/ 69428 w 6991171"/>
              <a:gd name="connsiteY27" fmla="*/ 525463 h 525463"/>
              <a:gd name="connsiteX28" fmla="*/ 0 w 6991171"/>
              <a:gd name="connsiteY28" fmla="*/ 472916 h 525463"/>
              <a:gd name="connsiteX29" fmla="*/ 0 w 6991171"/>
              <a:gd name="connsiteY29" fmla="*/ 52546 h 525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991171" h="525463" fill="none" extrusionOk="0">
                <a:moveTo>
                  <a:pt x="0" y="52546"/>
                </a:moveTo>
                <a:cubicBezTo>
                  <a:pt x="5049" y="28207"/>
                  <a:pt x="39056" y="-4767"/>
                  <a:pt x="69428" y="0"/>
                </a:cubicBezTo>
                <a:cubicBezTo>
                  <a:pt x="256234" y="-15960"/>
                  <a:pt x="490536" y="48399"/>
                  <a:pt x="640454" y="0"/>
                </a:cubicBezTo>
                <a:cubicBezTo>
                  <a:pt x="790372" y="-48399"/>
                  <a:pt x="1117041" y="57570"/>
                  <a:pt x="1280003" y="0"/>
                </a:cubicBezTo>
                <a:cubicBezTo>
                  <a:pt x="1442965" y="-57570"/>
                  <a:pt x="1618824" y="29"/>
                  <a:pt x="1713983" y="0"/>
                </a:cubicBezTo>
                <a:cubicBezTo>
                  <a:pt x="1809142" y="-29"/>
                  <a:pt x="1996592" y="21840"/>
                  <a:pt x="2079440" y="0"/>
                </a:cubicBezTo>
                <a:cubicBezTo>
                  <a:pt x="2162288" y="-21840"/>
                  <a:pt x="2340850" y="22885"/>
                  <a:pt x="2513420" y="0"/>
                </a:cubicBezTo>
                <a:cubicBezTo>
                  <a:pt x="2685990" y="-22885"/>
                  <a:pt x="2835785" y="1962"/>
                  <a:pt x="3015923" y="0"/>
                </a:cubicBezTo>
                <a:cubicBezTo>
                  <a:pt x="3196061" y="-1962"/>
                  <a:pt x="3381962" y="38754"/>
                  <a:pt x="3586949" y="0"/>
                </a:cubicBezTo>
                <a:cubicBezTo>
                  <a:pt x="3791936" y="-38754"/>
                  <a:pt x="3890712" y="11789"/>
                  <a:pt x="4020929" y="0"/>
                </a:cubicBezTo>
                <a:cubicBezTo>
                  <a:pt x="4151146" y="-11789"/>
                  <a:pt x="4383098" y="58781"/>
                  <a:pt x="4729002" y="0"/>
                </a:cubicBezTo>
                <a:cubicBezTo>
                  <a:pt x="5074906" y="-58781"/>
                  <a:pt x="5053861" y="55088"/>
                  <a:pt x="5300028" y="0"/>
                </a:cubicBezTo>
                <a:cubicBezTo>
                  <a:pt x="5546195" y="-55088"/>
                  <a:pt x="5803818" y="60877"/>
                  <a:pt x="6008100" y="0"/>
                </a:cubicBezTo>
                <a:cubicBezTo>
                  <a:pt x="6212382" y="-60877"/>
                  <a:pt x="6578339" y="105851"/>
                  <a:pt x="6921742" y="0"/>
                </a:cubicBezTo>
                <a:cubicBezTo>
                  <a:pt x="6958102" y="7265"/>
                  <a:pt x="6994346" y="18178"/>
                  <a:pt x="6991171" y="52546"/>
                </a:cubicBezTo>
                <a:cubicBezTo>
                  <a:pt x="7026798" y="236084"/>
                  <a:pt x="6967756" y="388775"/>
                  <a:pt x="6991171" y="472916"/>
                </a:cubicBezTo>
                <a:cubicBezTo>
                  <a:pt x="6992026" y="493289"/>
                  <a:pt x="6961753" y="520534"/>
                  <a:pt x="6921742" y="525463"/>
                </a:cubicBezTo>
                <a:cubicBezTo>
                  <a:pt x="6651948" y="552586"/>
                  <a:pt x="6521056" y="476067"/>
                  <a:pt x="6282193" y="525463"/>
                </a:cubicBezTo>
                <a:cubicBezTo>
                  <a:pt x="6043330" y="574859"/>
                  <a:pt x="5867811" y="508343"/>
                  <a:pt x="5711167" y="525463"/>
                </a:cubicBezTo>
                <a:cubicBezTo>
                  <a:pt x="5554523" y="542583"/>
                  <a:pt x="5242456" y="520308"/>
                  <a:pt x="5003094" y="525463"/>
                </a:cubicBezTo>
                <a:cubicBezTo>
                  <a:pt x="4763732" y="530618"/>
                  <a:pt x="4751043" y="515757"/>
                  <a:pt x="4500591" y="525463"/>
                </a:cubicBezTo>
                <a:cubicBezTo>
                  <a:pt x="4250139" y="535169"/>
                  <a:pt x="4168429" y="498949"/>
                  <a:pt x="4066611" y="525463"/>
                </a:cubicBezTo>
                <a:cubicBezTo>
                  <a:pt x="3964793" y="551977"/>
                  <a:pt x="3642932" y="488528"/>
                  <a:pt x="3495585" y="525463"/>
                </a:cubicBezTo>
                <a:cubicBezTo>
                  <a:pt x="3348238" y="562398"/>
                  <a:pt x="3099594" y="456298"/>
                  <a:pt x="2856036" y="525463"/>
                </a:cubicBezTo>
                <a:cubicBezTo>
                  <a:pt x="2612478" y="594628"/>
                  <a:pt x="2381280" y="457779"/>
                  <a:pt x="2147963" y="525463"/>
                </a:cubicBezTo>
                <a:cubicBezTo>
                  <a:pt x="1914646" y="593147"/>
                  <a:pt x="1678305" y="500197"/>
                  <a:pt x="1508414" y="525463"/>
                </a:cubicBezTo>
                <a:cubicBezTo>
                  <a:pt x="1338523" y="550729"/>
                  <a:pt x="995411" y="488835"/>
                  <a:pt x="800341" y="525463"/>
                </a:cubicBezTo>
                <a:cubicBezTo>
                  <a:pt x="605271" y="562091"/>
                  <a:pt x="327139" y="488539"/>
                  <a:pt x="69428" y="525463"/>
                </a:cubicBezTo>
                <a:cubicBezTo>
                  <a:pt x="36143" y="520224"/>
                  <a:pt x="-409" y="503315"/>
                  <a:pt x="0" y="472916"/>
                </a:cubicBezTo>
                <a:cubicBezTo>
                  <a:pt x="-47273" y="266738"/>
                  <a:pt x="13613" y="153180"/>
                  <a:pt x="0" y="52546"/>
                </a:cubicBezTo>
                <a:close/>
              </a:path>
              <a:path w="6991171" h="525463" stroke="0" extrusionOk="0">
                <a:moveTo>
                  <a:pt x="0" y="52546"/>
                </a:moveTo>
                <a:cubicBezTo>
                  <a:pt x="-4137" y="20973"/>
                  <a:pt x="28265" y="1058"/>
                  <a:pt x="69428" y="0"/>
                </a:cubicBezTo>
                <a:cubicBezTo>
                  <a:pt x="264799" y="-75063"/>
                  <a:pt x="547345" y="63927"/>
                  <a:pt x="777500" y="0"/>
                </a:cubicBezTo>
                <a:cubicBezTo>
                  <a:pt x="1007655" y="-63927"/>
                  <a:pt x="1056385" y="50779"/>
                  <a:pt x="1280003" y="0"/>
                </a:cubicBezTo>
                <a:cubicBezTo>
                  <a:pt x="1503621" y="-50779"/>
                  <a:pt x="1510816" y="34294"/>
                  <a:pt x="1713983" y="0"/>
                </a:cubicBezTo>
                <a:cubicBezTo>
                  <a:pt x="1917150" y="-34294"/>
                  <a:pt x="2197559" y="73619"/>
                  <a:pt x="2353533" y="0"/>
                </a:cubicBezTo>
                <a:cubicBezTo>
                  <a:pt x="2509507" y="-73619"/>
                  <a:pt x="2708829" y="36216"/>
                  <a:pt x="2856036" y="0"/>
                </a:cubicBezTo>
                <a:cubicBezTo>
                  <a:pt x="3003243" y="-36216"/>
                  <a:pt x="3378762" y="57847"/>
                  <a:pt x="3564108" y="0"/>
                </a:cubicBezTo>
                <a:cubicBezTo>
                  <a:pt x="3749454" y="-57847"/>
                  <a:pt x="3823559" y="32425"/>
                  <a:pt x="3998088" y="0"/>
                </a:cubicBezTo>
                <a:cubicBezTo>
                  <a:pt x="4172617" y="-32425"/>
                  <a:pt x="4532762" y="41079"/>
                  <a:pt x="4706160" y="0"/>
                </a:cubicBezTo>
                <a:cubicBezTo>
                  <a:pt x="4879558" y="-41079"/>
                  <a:pt x="4990996" y="31259"/>
                  <a:pt x="5071617" y="0"/>
                </a:cubicBezTo>
                <a:cubicBezTo>
                  <a:pt x="5152238" y="-31259"/>
                  <a:pt x="5367532" y="15424"/>
                  <a:pt x="5642643" y="0"/>
                </a:cubicBezTo>
                <a:cubicBezTo>
                  <a:pt x="5917754" y="-15424"/>
                  <a:pt x="6002172" y="8554"/>
                  <a:pt x="6213670" y="0"/>
                </a:cubicBezTo>
                <a:cubicBezTo>
                  <a:pt x="6425168" y="-8554"/>
                  <a:pt x="6691340" y="75549"/>
                  <a:pt x="6921742" y="0"/>
                </a:cubicBezTo>
                <a:cubicBezTo>
                  <a:pt x="6962520" y="2981"/>
                  <a:pt x="6996027" y="19274"/>
                  <a:pt x="6991171" y="52546"/>
                </a:cubicBezTo>
                <a:cubicBezTo>
                  <a:pt x="7009078" y="183877"/>
                  <a:pt x="6989914" y="334584"/>
                  <a:pt x="6991171" y="472916"/>
                </a:cubicBezTo>
                <a:cubicBezTo>
                  <a:pt x="6990541" y="501343"/>
                  <a:pt x="6959424" y="524473"/>
                  <a:pt x="6921742" y="525463"/>
                </a:cubicBezTo>
                <a:cubicBezTo>
                  <a:pt x="6687308" y="526954"/>
                  <a:pt x="6421140" y="520036"/>
                  <a:pt x="6282193" y="525463"/>
                </a:cubicBezTo>
                <a:cubicBezTo>
                  <a:pt x="6143246" y="530890"/>
                  <a:pt x="5992363" y="518712"/>
                  <a:pt x="5916736" y="525463"/>
                </a:cubicBezTo>
                <a:cubicBezTo>
                  <a:pt x="5841109" y="532214"/>
                  <a:pt x="5622307" y="505668"/>
                  <a:pt x="5482756" y="525463"/>
                </a:cubicBezTo>
                <a:cubicBezTo>
                  <a:pt x="5343205" y="545258"/>
                  <a:pt x="5009803" y="502062"/>
                  <a:pt x="4774684" y="525463"/>
                </a:cubicBezTo>
                <a:cubicBezTo>
                  <a:pt x="4539565" y="548864"/>
                  <a:pt x="4460311" y="512798"/>
                  <a:pt x="4203657" y="525463"/>
                </a:cubicBezTo>
                <a:cubicBezTo>
                  <a:pt x="3947003" y="538128"/>
                  <a:pt x="3924630" y="487194"/>
                  <a:pt x="3769678" y="525463"/>
                </a:cubicBezTo>
                <a:cubicBezTo>
                  <a:pt x="3614726" y="563732"/>
                  <a:pt x="3386631" y="519040"/>
                  <a:pt x="3198651" y="525463"/>
                </a:cubicBezTo>
                <a:cubicBezTo>
                  <a:pt x="3010671" y="531886"/>
                  <a:pt x="2994097" y="487492"/>
                  <a:pt x="2833195" y="525463"/>
                </a:cubicBezTo>
                <a:cubicBezTo>
                  <a:pt x="2672293" y="563434"/>
                  <a:pt x="2584873" y="508883"/>
                  <a:pt x="2467738" y="525463"/>
                </a:cubicBezTo>
                <a:cubicBezTo>
                  <a:pt x="2350603" y="542043"/>
                  <a:pt x="2117885" y="483720"/>
                  <a:pt x="1896712" y="525463"/>
                </a:cubicBezTo>
                <a:cubicBezTo>
                  <a:pt x="1675539" y="567206"/>
                  <a:pt x="1569168" y="489404"/>
                  <a:pt x="1462732" y="525463"/>
                </a:cubicBezTo>
                <a:cubicBezTo>
                  <a:pt x="1356296" y="561522"/>
                  <a:pt x="1032860" y="483966"/>
                  <a:pt x="823183" y="525463"/>
                </a:cubicBezTo>
                <a:cubicBezTo>
                  <a:pt x="613506" y="566960"/>
                  <a:pt x="378320" y="465945"/>
                  <a:pt x="69428" y="525463"/>
                </a:cubicBezTo>
                <a:cubicBezTo>
                  <a:pt x="30412" y="527558"/>
                  <a:pt x="-2444" y="494239"/>
                  <a:pt x="0" y="472916"/>
                </a:cubicBezTo>
                <a:cubicBezTo>
                  <a:pt x="-23220" y="346664"/>
                  <a:pt x="34453" y="174899"/>
                  <a:pt x="0" y="52546"/>
                </a:cubicBezTo>
                <a:close/>
              </a:path>
            </a:pathLst>
          </a:cu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8000" tIns="108000" rIns="108000" bIns="108000" numCol="1" spcCol="1270" anchor="ctr" anchorCtr="0">
            <a:noAutofit/>
          </a:bodyPr>
          <a:lstStyle/>
          <a:p>
            <a:pPr marL="0" lvl="0" indent="0" algn="ctr" defTabSz="1155700">
              <a:lnSpc>
                <a:spcPct val="90000"/>
              </a:lnSpc>
              <a:spcBef>
                <a:spcPct val="0"/>
              </a:spcBef>
              <a:spcAft>
                <a:spcPct val="35000"/>
              </a:spcAft>
              <a:buNone/>
            </a:pPr>
            <a:r>
              <a:rPr lang="zh-CN" altLang="en-US" sz="2400" kern="1200" dirty="0">
                <a:solidFill>
                  <a:schemeClr val="lt1"/>
                </a:solidFill>
                <a:latin typeface="微软雅黑" panose="020B0503020204020204" charset="-122"/>
                <a:ea typeface="微软雅黑" panose="020B0503020204020204" charset="-122"/>
              </a:rPr>
              <a:t>普通询盘</a:t>
            </a:r>
            <a:r>
              <a:rPr lang="fr-FR" altLang="zh-CN" sz="2400" kern="1200" dirty="0">
                <a:solidFill>
                  <a:schemeClr val="lt1"/>
                </a:solidFill>
                <a:latin typeface="微软雅黑" panose="020B0503020204020204" charset="-122"/>
                <a:ea typeface="微软雅黑" panose="020B0503020204020204" charset="-122"/>
              </a:rPr>
              <a:t>( demande globale)</a:t>
            </a:r>
            <a:endParaRPr lang="zh-CN" altLang="en-US" sz="2400" kern="1200" dirty="0">
              <a:solidFill>
                <a:schemeClr val="lt1"/>
              </a:solidFill>
              <a:latin typeface="微软雅黑" panose="020B0503020204020204" charset="-122"/>
              <a:ea typeface="微软雅黑" panose="020B0503020204020204" charset="-122"/>
            </a:endParaRPr>
          </a:p>
        </p:txBody>
      </p:sp>
      <p:sp>
        <p:nvSpPr>
          <p:cNvPr id="3" name="矩形 2"/>
          <p:cNvSpPr/>
          <p:nvPr>
            <p:custDataLst>
              <p:tags r:id="rId3"/>
            </p:custDataLst>
          </p:nvPr>
        </p:nvSpPr>
        <p:spPr>
          <a:xfrm>
            <a:off x="3554412" y="2676195"/>
            <a:ext cx="6991171" cy="418191"/>
          </a:xfrm>
          <a:prstGeom prst="rect">
            <a:avLst/>
          </a:prstGeom>
        </p:spPr>
        <p:txBody>
          <a:bodyPr wrap="square">
            <a:spAutoFit/>
          </a:bodyPr>
          <a:lstStyle/>
          <a:p>
            <a:pPr algn="just">
              <a:lnSpc>
                <a:spcPct val="150000"/>
              </a:lnSpc>
              <a:spcAft>
                <a:spcPts val="1265"/>
              </a:spcAft>
            </a:pPr>
            <a:r>
              <a:rPr lang="zh-CN" altLang="en-US" sz="1600" dirty="0">
                <a:solidFill>
                  <a:schemeClr val="dk1"/>
                </a:solidFill>
                <a:latin typeface="微软雅黑" panose="020B0503020204020204" charset="-122"/>
                <a:ea typeface="微软雅黑" panose="020B0503020204020204" charset="-122"/>
                <a:cs typeface="思源黑体 CN" panose="020B0300000000000000" charset="-122"/>
                <a:sym typeface="+mn-lt"/>
              </a:rPr>
              <a:t>询盘目标不太明确</a:t>
            </a:r>
          </a:p>
        </p:txBody>
      </p:sp>
      <p:sp>
        <p:nvSpPr>
          <p:cNvPr id="6" name="半闭框 5"/>
          <p:cNvSpPr/>
          <p:nvPr>
            <p:custDataLst>
              <p:tags r:id="rId4"/>
            </p:custDataLst>
          </p:nvPr>
        </p:nvSpPr>
        <p:spPr>
          <a:xfrm>
            <a:off x="1397000" y="916055"/>
            <a:ext cx="1041400" cy="876300"/>
          </a:xfrm>
          <a:prstGeom prst="halfFrame">
            <a:avLst>
              <a:gd name="adj1" fmla="val 3531"/>
              <a:gd name="adj2" fmla="val 37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latin typeface="微软雅黑" panose="020B0503020204020204" charset="-122"/>
              <a:ea typeface="微软雅黑" panose="020B0503020204020204" charset="-122"/>
            </a:endParaRPr>
          </a:p>
        </p:txBody>
      </p:sp>
      <p:sp>
        <p:nvSpPr>
          <p:cNvPr id="7" name="半闭框 6"/>
          <p:cNvSpPr/>
          <p:nvPr>
            <p:custDataLst>
              <p:tags r:id="rId5"/>
            </p:custDataLst>
          </p:nvPr>
        </p:nvSpPr>
        <p:spPr>
          <a:xfrm flipH="1">
            <a:off x="10274300" y="898384"/>
            <a:ext cx="1041400" cy="876300"/>
          </a:xfrm>
          <a:prstGeom prst="halfFrame">
            <a:avLst>
              <a:gd name="adj1" fmla="val 3531"/>
              <a:gd name="adj2" fmla="val 37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latin typeface="微软雅黑" panose="020B0503020204020204" charset="-122"/>
              <a:ea typeface="微软雅黑" panose="020B0503020204020204" charset="-122"/>
            </a:endParaRPr>
          </a:p>
        </p:txBody>
      </p:sp>
      <p:sp>
        <p:nvSpPr>
          <p:cNvPr id="8" name="半闭框 7"/>
          <p:cNvSpPr/>
          <p:nvPr>
            <p:custDataLst>
              <p:tags r:id="rId6"/>
            </p:custDataLst>
          </p:nvPr>
        </p:nvSpPr>
        <p:spPr>
          <a:xfrm flipV="1">
            <a:off x="1390194" y="5051343"/>
            <a:ext cx="1041400" cy="876300"/>
          </a:xfrm>
          <a:prstGeom prst="halfFrame">
            <a:avLst>
              <a:gd name="adj1" fmla="val 3531"/>
              <a:gd name="adj2" fmla="val 37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latin typeface="微软雅黑" panose="020B0503020204020204" charset="-122"/>
              <a:ea typeface="微软雅黑" panose="020B0503020204020204" charset="-122"/>
            </a:endParaRPr>
          </a:p>
        </p:txBody>
      </p:sp>
      <p:sp>
        <p:nvSpPr>
          <p:cNvPr id="9" name="半闭框 8"/>
          <p:cNvSpPr/>
          <p:nvPr>
            <p:custDataLst>
              <p:tags r:id="rId7"/>
            </p:custDataLst>
          </p:nvPr>
        </p:nvSpPr>
        <p:spPr>
          <a:xfrm flipH="1" flipV="1">
            <a:off x="10192068" y="5027553"/>
            <a:ext cx="1041400" cy="876300"/>
          </a:xfrm>
          <a:prstGeom prst="halfFrame">
            <a:avLst>
              <a:gd name="adj1" fmla="val 3531"/>
              <a:gd name="adj2" fmla="val 37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latin typeface="微软雅黑" panose="020B0503020204020204" charset="-122"/>
              <a:ea typeface="微软雅黑" panose="020B0503020204020204" charset="-122"/>
            </a:endParaRPr>
          </a:p>
        </p:txBody>
      </p:sp>
      <p:sp>
        <p:nvSpPr>
          <p:cNvPr id="10" name="标题 2"/>
          <p:cNvSpPr txBox="1"/>
          <p:nvPr/>
        </p:nvSpPr>
        <p:spPr>
          <a:xfrm>
            <a:off x="3590925" y="916055"/>
            <a:ext cx="5010150" cy="1044575"/>
          </a:xfrm>
          <a:prstGeom prst="rect">
            <a:avLst/>
          </a:prstGeom>
          <a:noFill/>
        </p:spPr>
        <p:txBody>
          <a:bodyPr anchor="ctr" anchorCtr="0"/>
          <a:lstStyle>
            <a:lvl1pPr algn="l" defTabSz="914400" rtl="0" eaLnBrk="1" latinLnBrk="0" hangingPunct="1">
              <a:lnSpc>
                <a:spcPct val="130000"/>
              </a:lnSpc>
              <a:spcBef>
                <a:spcPct val="0"/>
              </a:spcBef>
              <a:buNone/>
              <a:defRPr sz="4400" kern="1200">
                <a:solidFill>
                  <a:schemeClr val="tx1"/>
                </a:solidFill>
                <a:latin typeface="+mj-lt"/>
                <a:ea typeface="+mj-ea"/>
                <a:cs typeface="+mj-cs"/>
              </a:defRPr>
            </a:lvl1pPr>
          </a:lstStyle>
          <a:p>
            <a:pPr algn="ctr"/>
            <a:r>
              <a:rPr lang="zh-CN" altLang="en-US" sz="3600" b="1" dirty="0">
                <a:solidFill>
                  <a:schemeClr val="bg1"/>
                </a:solidFill>
                <a:latin typeface="微软雅黑" panose="020B0503020204020204" charset="-122"/>
                <a:ea typeface="微软雅黑" panose="020B0503020204020204" charset="-122"/>
              </a:rPr>
              <a:t>询盘类型</a:t>
            </a:r>
          </a:p>
        </p:txBody>
      </p:sp>
      <p:sp>
        <p:nvSpPr>
          <p:cNvPr id="11" name="任意多边形: 形状 10"/>
          <p:cNvSpPr/>
          <p:nvPr>
            <p:custDataLst>
              <p:tags r:id="rId8"/>
            </p:custDataLst>
          </p:nvPr>
        </p:nvSpPr>
        <p:spPr>
          <a:xfrm>
            <a:off x="1646417" y="4100975"/>
            <a:ext cx="6991171" cy="525463"/>
          </a:xfrm>
          <a:custGeom>
            <a:avLst/>
            <a:gdLst>
              <a:gd name="connsiteX0" fmla="*/ 0 w 6991171"/>
              <a:gd name="connsiteY0" fmla="*/ 52546 h 525463"/>
              <a:gd name="connsiteX1" fmla="*/ 69428 w 6991171"/>
              <a:gd name="connsiteY1" fmla="*/ 0 h 525463"/>
              <a:gd name="connsiteX2" fmla="*/ 640454 w 6991171"/>
              <a:gd name="connsiteY2" fmla="*/ 0 h 525463"/>
              <a:gd name="connsiteX3" fmla="*/ 1280003 w 6991171"/>
              <a:gd name="connsiteY3" fmla="*/ 0 h 525463"/>
              <a:gd name="connsiteX4" fmla="*/ 1713983 w 6991171"/>
              <a:gd name="connsiteY4" fmla="*/ 0 h 525463"/>
              <a:gd name="connsiteX5" fmla="*/ 2079440 w 6991171"/>
              <a:gd name="connsiteY5" fmla="*/ 0 h 525463"/>
              <a:gd name="connsiteX6" fmla="*/ 2513420 w 6991171"/>
              <a:gd name="connsiteY6" fmla="*/ 0 h 525463"/>
              <a:gd name="connsiteX7" fmla="*/ 3015923 w 6991171"/>
              <a:gd name="connsiteY7" fmla="*/ 0 h 525463"/>
              <a:gd name="connsiteX8" fmla="*/ 3586949 w 6991171"/>
              <a:gd name="connsiteY8" fmla="*/ 0 h 525463"/>
              <a:gd name="connsiteX9" fmla="*/ 4020929 w 6991171"/>
              <a:gd name="connsiteY9" fmla="*/ 0 h 525463"/>
              <a:gd name="connsiteX10" fmla="*/ 4729002 w 6991171"/>
              <a:gd name="connsiteY10" fmla="*/ 0 h 525463"/>
              <a:gd name="connsiteX11" fmla="*/ 5300028 w 6991171"/>
              <a:gd name="connsiteY11" fmla="*/ 0 h 525463"/>
              <a:gd name="connsiteX12" fmla="*/ 6008100 w 6991171"/>
              <a:gd name="connsiteY12" fmla="*/ 0 h 525463"/>
              <a:gd name="connsiteX13" fmla="*/ 6921742 w 6991171"/>
              <a:gd name="connsiteY13" fmla="*/ 0 h 525463"/>
              <a:gd name="connsiteX14" fmla="*/ 6991171 w 6991171"/>
              <a:gd name="connsiteY14" fmla="*/ 52546 h 525463"/>
              <a:gd name="connsiteX15" fmla="*/ 6991171 w 6991171"/>
              <a:gd name="connsiteY15" fmla="*/ 472916 h 525463"/>
              <a:gd name="connsiteX16" fmla="*/ 6921742 w 6991171"/>
              <a:gd name="connsiteY16" fmla="*/ 525463 h 525463"/>
              <a:gd name="connsiteX17" fmla="*/ 6282193 w 6991171"/>
              <a:gd name="connsiteY17" fmla="*/ 525463 h 525463"/>
              <a:gd name="connsiteX18" fmla="*/ 5711167 w 6991171"/>
              <a:gd name="connsiteY18" fmla="*/ 525463 h 525463"/>
              <a:gd name="connsiteX19" fmla="*/ 5003094 w 6991171"/>
              <a:gd name="connsiteY19" fmla="*/ 525463 h 525463"/>
              <a:gd name="connsiteX20" fmla="*/ 4500591 w 6991171"/>
              <a:gd name="connsiteY20" fmla="*/ 525463 h 525463"/>
              <a:gd name="connsiteX21" fmla="*/ 4066611 w 6991171"/>
              <a:gd name="connsiteY21" fmla="*/ 525463 h 525463"/>
              <a:gd name="connsiteX22" fmla="*/ 3495585 w 6991171"/>
              <a:gd name="connsiteY22" fmla="*/ 525463 h 525463"/>
              <a:gd name="connsiteX23" fmla="*/ 2856036 w 6991171"/>
              <a:gd name="connsiteY23" fmla="*/ 525463 h 525463"/>
              <a:gd name="connsiteX24" fmla="*/ 2147963 w 6991171"/>
              <a:gd name="connsiteY24" fmla="*/ 525463 h 525463"/>
              <a:gd name="connsiteX25" fmla="*/ 1508414 w 6991171"/>
              <a:gd name="connsiteY25" fmla="*/ 525463 h 525463"/>
              <a:gd name="connsiteX26" fmla="*/ 800341 w 6991171"/>
              <a:gd name="connsiteY26" fmla="*/ 525463 h 525463"/>
              <a:gd name="connsiteX27" fmla="*/ 69428 w 6991171"/>
              <a:gd name="connsiteY27" fmla="*/ 525463 h 525463"/>
              <a:gd name="connsiteX28" fmla="*/ 0 w 6991171"/>
              <a:gd name="connsiteY28" fmla="*/ 472916 h 525463"/>
              <a:gd name="connsiteX29" fmla="*/ 0 w 6991171"/>
              <a:gd name="connsiteY29" fmla="*/ 52546 h 525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991171" h="525463" fill="none" extrusionOk="0">
                <a:moveTo>
                  <a:pt x="0" y="52546"/>
                </a:moveTo>
                <a:cubicBezTo>
                  <a:pt x="5049" y="28207"/>
                  <a:pt x="39056" y="-4767"/>
                  <a:pt x="69428" y="0"/>
                </a:cubicBezTo>
                <a:cubicBezTo>
                  <a:pt x="256234" y="-15960"/>
                  <a:pt x="490536" y="48399"/>
                  <a:pt x="640454" y="0"/>
                </a:cubicBezTo>
                <a:cubicBezTo>
                  <a:pt x="790372" y="-48399"/>
                  <a:pt x="1117041" y="57570"/>
                  <a:pt x="1280003" y="0"/>
                </a:cubicBezTo>
                <a:cubicBezTo>
                  <a:pt x="1442965" y="-57570"/>
                  <a:pt x="1618824" y="29"/>
                  <a:pt x="1713983" y="0"/>
                </a:cubicBezTo>
                <a:cubicBezTo>
                  <a:pt x="1809142" y="-29"/>
                  <a:pt x="1996592" y="21840"/>
                  <a:pt x="2079440" y="0"/>
                </a:cubicBezTo>
                <a:cubicBezTo>
                  <a:pt x="2162288" y="-21840"/>
                  <a:pt x="2340850" y="22885"/>
                  <a:pt x="2513420" y="0"/>
                </a:cubicBezTo>
                <a:cubicBezTo>
                  <a:pt x="2685990" y="-22885"/>
                  <a:pt x="2835785" y="1962"/>
                  <a:pt x="3015923" y="0"/>
                </a:cubicBezTo>
                <a:cubicBezTo>
                  <a:pt x="3196061" y="-1962"/>
                  <a:pt x="3381962" y="38754"/>
                  <a:pt x="3586949" y="0"/>
                </a:cubicBezTo>
                <a:cubicBezTo>
                  <a:pt x="3791936" y="-38754"/>
                  <a:pt x="3890712" y="11789"/>
                  <a:pt x="4020929" y="0"/>
                </a:cubicBezTo>
                <a:cubicBezTo>
                  <a:pt x="4151146" y="-11789"/>
                  <a:pt x="4383098" y="58781"/>
                  <a:pt x="4729002" y="0"/>
                </a:cubicBezTo>
                <a:cubicBezTo>
                  <a:pt x="5074906" y="-58781"/>
                  <a:pt x="5053861" y="55088"/>
                  <a:pt x="5300028" y="0"/>
                </a:cubicBezTo>
                <a:cubicBezTo>
                  <a:pt x="5546195" y="-55088"/>
                  <a:pt x="5803818" y="60877"/>
                  <a:pt x="6008100" y="0"/>
                </a:cubicBezTo>
                <a:cubicBezTo>
                  <a:pt x="6212382" y="-60877"/>
                  <a:pt x="6578339" y="105851"/>
                  <a:pt x="6921742" y="0"/>
                </a:cubicBezTo>
                <a:cubicBezTo>
                  <a:pt x="6958102" y="7265"/>
                  <a:pt x="6994346" y="18178"/>
                  <a:pt x="6991171" y="52546"/>
                </a:cubicBezTo>
                <a:cubicBezTo>
                  <a:pt x="7026798" y="236084"/>
                  <a:pt x="6967756" y="388775"/>
                  <a:pt x="6991171" y="472916"/>
                </a:cubicBezTo>
                <a:cubicBezTo>
                  <a:pt x="6992026" y="493289"/>
                  <a:pt x="6961753" y="520534"/>
                  <a:pt x="6921742" y="525463"/>
                </a:cubicBezTo>
                <a:cubicBezTo>
                  <a:pt x="6651948" y="552586"/>
                  <a:pt x="6521056" y="476067"/>
                  <a:pt x="6282193" y="525463"/>
                </a:cubicBezTo>
                <a:cubicBezTo>
                  <a:pt x="6043330" y="574859"/>
                  <a:pt x="5867811" y="508343"/>
                  <a:pt x="5711167" y="525463"/>
                </a:cubicBezTo>
                <a:cubicBezTo>
                  <a:pt x="5554523" y="542583"/>
                  <a:pt x="5242456" y="520308"/>
                  <a:pt x="5003094" y="525463"/>
                </a:cubicBezTo>
                <a:cubicBezTo>
                  <a:pt x="4763732" y="530618"/>
                  <a:pt x="4751043" y="515757"/>
                  <a:pt x="4500591" y="525463"/>
                </a:cubicBezTo>
                <a:cubicBezTo>
                  <a:pt x="4250139" y="535169"/>
                  <a:pt x="4168429" y="498949"/>
                  <a:pt x="4066611" y="525463"/>
                </a:cubicBezTo>
                <a:cubicBezTo>
                  <a:pt x="3964793" y="551977"/>
                  <a:pt x="3642932" y="488528"/>
                  <a:pt x="3495585" y="525463"/>
                </a:cubicBezTo>
                <a:cubicBezTo>
                  <a:pt x="3348238" y="562398"/>
                  <a:pt x="3099594" y="456298"/>
                  <a:pt x="2856036" y="525463"/>
                </a:cubicBezTo>
                <a:cubicBezTo>
                  <a:pt x="2612478" y="594628"/>
                  <a:pt x="2381280" y="457779"/>
                  <a:pt x="2147963" y="525463"/>
                </a:cubicBezTo>
                <a:cubicBezTo>
                  <a:pt x="1914646" y="593147"/>
                  <a:pt x="1678305" y="500197"/>
                  <a:pt x="1508414" y="525463"/>
                </a:cubicBezTo>
                <a:cubicBezTo>
                  <a:pt x="1338523" y="550729"/>
                  <a:pt x="995411" y="488835"/>
                  <a:pt x="800341" y="525463"/>
                </a:cubicBezTo>
                <a:cubicBezTo>
                  <a:pt x="605271" y="562091"/>
                  <a:pt x="327139" y="488539"/>
                  <a:pt x="69428" y="525463"/>
                </a:cubicBezTo>
                <a:cubicBezTo>
                  <a:pt x="36143" y="520224"/>
                  <a:pt x="-409" y="503315"/>
                  <a:pt x="0" y="472916"/>
                </a:cubicBezTo>
                <a:cubicBezTo>
                  <a:pt x="-47273" y="266738"/>
                  <a:pt x="13613" y="153180"/>
                  <a:pt x="0" y="52546"/>
                </a:cubicBezTo>
                <a:close/>
              </a:path>
              <a:path w="6991171" h="525463" stroke="0" extrusionOk="0">
                <a:moveTo>
                  <a:pt x="0" y="52546"/>
                </a:moveTo>
                <a:cubicBezTo>
                  <a:pt x="-4137" y="20973"/>
                  <a:pt x="28265" y="1058"/>
                  <a:pt x="69428" y="0"/>
                </a:cubicBezTo>
                <a:cubicBezTo>
                  <a:pt x="264799" y="-75063"/>
                  <a:pt x="547345" y="63927"/>
                  <a:pt x="777500" y="0"/>
                </a:cubicBezTo>
                <a:cubicBezTo>
                  <a:pt x="1007655" y="-63927"/>
                  <a:pt x="1056385" y="50779"/>
                  <a:pt x="1280003" y="0"/>
                </a:cubicBezTo>
                <a:cubicBezTo>
                  <a:pt x="1503621" y="-50779"/>
                  <a:pt x="1510816" y="34294"/>
                  <a:pt x="1713983" y="0"/>
                </a:cubicBezTo>
                <a:cubicBezTo>
                  <a:pt x="1917150" y="-34294"/>
                  <a:pt x="2197559" y="73619"/>
                  <a:pt x="2353533" y="0"/>
                </a:cubicBezTo>
                <a:cubicBezTo>
                  <a:pt x="2509507" y="-73619"/>
                  <a:pt x="2708829" y="36216"/>
                  <a:pt x="2856036" y="0"/>
                </a:cubicBezTo>
                <a:cubicBezTo>
                  <a:pt x="3003243" y="-36216"/>
                  <a:pt x="3378762" y="57847"/>
                  <a:pt x="3564108" y="0"/>
                </a:cubicBezTo>
                <a:cubicBezTo>
                  <a:pt x="3749454" y="-57847"/>
                  <a:pt x="3823559" y="32425"/>
                  <a:pt x="3998088" y="0"/>
                </a:cubicBezTo>
                <a:cubicBezTo>
                  <a:pt x="4172617" y="-32425"/>
                  <a:pt x="4532762" y="41079"/>
                  <a:pt x="4706160" y="0"/>
                </a:cubicBezTo>
                <a:cubicBezTo>
                  <a:pt x="4879558" y="-41079"/>
                  <a:pt x="4990996" y="31259"/>
                  <a:pt x="5071617" y="0"/>
                </a:cubicBezTo>
                <a:cubicBezTo>
                  <a:pt x="5152238" y="-31259"/>
                  <a:pt x="5367532" y="15424"/>
                  <a:pt x="5642643" y="0"/>
                </a:cubicBezTo>
                <a:cubicBezTo>
                  <a:pt x="5917754" y="-15424"/>
                  <a:pt x="6002172" y="8554"/>
                  <a:pt x="6213670" y="0"/>
                </a:cubicBezTo>
                <a:cubicBezTo>
                  <a:pt x="6425168" y="-8554"/>
                  <a:pt x="6691340" y="75549"/>
                  <a:pt x="6921742" y="0"/>
                </a:cubicBezTo>
                <a:cubicBezTo>
                  <a:pt x="6962520" y="2981"/>
                  <a:pt x="6996027" y="19274"/>
                  <a:pt x="6991171" y="52546"/>
                </a:cubicBezTo>
                <a:cubicBezTo>
                  <a:pt x="7009078" y="183877"/>
                  <a:pt x="6989914" y="334584"/>
                  <a:pt x="6991171" y="472916"/>
                </a:cubicBezTo>
                <a:cubicBezTo>
                  <a:pt x="6990541" y="501343"/>
                  <a:pt x="6959424" y="524473"/>
                  <a:pt x="6921742" y="525463"/>
                </a:cubicBezTo>
                <a:cubicBezTo>
                  <a:pt x="6687308" y="526954"/>
                  <a:pt x="6421140" y="520036"/>
                  <a:pt x="6282193" y="525463"/>
                </a:cubicBezTo>
                <a:cubicBezTo>
                  <a:pt x="6143246" y="530890"/>
                  <a:pt x="5992363" y="518712"/>
                  <a:pt x="5916736" y="525463"/>
                </a:cubicBezTo>
                <a:cubicBezTo>
                  <a:pt x="5841109" y="532214"/>
                  <a:pt x="5622307" y="505668"/>
                  <a:pt x="5482756" y="525463"/>
                </a:cubicBezTo>
                <a:cubicBezTo>
                  <a:pt x="5343205" y="545258"/>
                  <a:pt x="5009803" y="502062"/>
                  <a:pt x="4774684" y="525463"/>
                </a:cubicBezTo>
                <a:cubicBezTo>
                  <a:pt x="4539565" y="548864"/>
                  <a:pt x="4460311" y="512798"/>
                  <a:pt x="4203657" y="525463"/>
                </a:cubicBezTo>
                <a:cubicBezTo>
                  <a:pt x="3947003" y="538128"/>
                  <a:pt x="3924630" y="487194"/>
                  <a:pt x="3769678" y="525463"/>
                </a:cubicBezTo>
                <a:cubicBezTo>
                  <a:pt x="3614726" y="563732"/>
                  <a:pt x="3386631" y="519040"/>
                  <a:pt x="3198651" y="525463"/>
                </a:cubicBezTo>
                <a:cubicBezTo>
                  <a:pt x="3010671" y="531886"/>
                  <a:pt x="2994097" y="487492"/>
                  <a:pt x="2833195" y="525463"/>
                </a:cubicBezTo>
                <a:cubicBezTo>
                  <a:pt x="2672293" y="563434"/>
                  <a:pt x="2584873" y="508883"/>
                  <a:pt x="2467738" y="525463"/>
                </a:cubicBezTo>
                <a:cubicBezTo>
                  <a:pt x="2350603" y="542043"/>
                  <a:pt x="2117885" y="483720"/>
                  <a:pt x="1896712" y="525463"/>
                </a:cubicBezTo>
                <a:cubicBezTo>
                  <a:pt x="1675539" y="567206"/>
                  <a:pt x="1569168" y="489404"/>
                  <a:pt x="1462732" y="525463"/>
                </a:cubicBezTo>
                <a:cubicBezTo>
                  <a:pt x="1356296" y="561522"/>
                  <a:pt x="1032860" y="483966"/>
                  <a:pt x="823183" y="525463"/>
                </a:cubicBezTo>
                <a:cubicBezTo>
                  <a:pt x="613506" y="566960"/>
                  <a:pt x="378320" y="465945"/>
                  <a:pt x="69428" y="525463"/>
                </a:cubicBezTo>
                <a:cubicBezTo>
                  <a:pt x="30412" y="527558"/>
                  <a:pt x="-2444" y="494239"/>
                  <a:pt x="0" y="472916"/>
                </a:cubicBezTo>
                <a:cubicBezTo>
                  <a:pt x="-23220" y="346664"/>
                  <a:pt x="34453" y="174899"/>
                  <a:pt x="0" y="52546"/>
                </a:cubicBezTo>
                <a:close/>
              </a:path>
            </a:pathLst>
          </a:cu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8000" tIns="108000" rIns="108000" bIns="108000" numCol="1" spcCol="1270" anchor="ctr" anchorCtr="0">
            <a:noAutofit/>
          </a:bodyPr>
          <a:lstStyle/>
          <a:p>
            <a:pPr marL="0" lvl="0" indent="0" algn="ctr" defTabSz="1155700">
              <a:lnSpc>
                <a:spcPct val="90000"/>
              </a:lnSpc>
              <a:spcBef>
                <a:spcPct val="0"/>
              </a:spcBef>
              <a:spcAft>
                <a:spcPct val="35000"/>
              </a:spcAft>
              <a:buNone/>
            </a:pPr>
            <a:r>
              <a:rPr lang="zh-CN" altLang="en-US" sz="2400" dirty="0">
                <a:latin typeface="微软雅黑" panose="020B0503020204020204" charset="-122"/>
                <a:ea typeface="微软雅黑" panose="020B0503020204020204" charset="-122"/>
              </a:rPr>
              <a:t>特定询盘</a:t>
            </a:r>
            <a:r>
              <a:rPr lang="fr-FR" altLang="zh-CN" sz="2400" dirty="0">
                <a:latin typeface="微软雅黑" panose="020B0503020204020204" charset="-122"/>
                <a:ea typeface="微软雅黑" panose="020B0503020204020204" charset="-122"/>
              </a:rPr>
              <a:t>(demande spécifique)</a:t>
            </a:r>
            <a:endParaRPr lang="zh-CN" altLang="en-US" sz="2400" kern="1200" dirty="0">
              <a:solidFill>
                <a:schemeClr val="lt1"/>
              </a:solidFill>
              <a:latin typeface="微软雅黑" panose="020B0503020204020204" charset="-122"/>
              <a:ea typeface="微软雅黑" panose="020B0503020204020204" charset="-122"/>
            </a:endParaRPr>
          </a:p>
        </p:txBody>
      </p:sp>
      <p:sp>
        <p:nvSpPr>
          <p:cNvPr id="12" name="矩形 11"/>
          <p:cNvSpPr/>
          <p:nvPr>
            <p:custDataLst>
              <p:tags r:id="rId9"/>
            </p:custDataLst>
          </p:nvPr>
        </p:nvSpPr>
        <p:spPr>
          <a:xfrm>
            <a:off x="1646416" y="4626438"/>
            <a:ext cx="6991171" cy="418191"/>
          </a:xfrm>
          <a:prstGeom prst="rect">
            <a:avLst/>
          </a:prstGeom>
        </p:spPr>
        <p:txBody>
          <a:bodyPr wrap="square">
            <a:spAutoFit/>
          </a:bodyPr>
          <a:lstStyle/>
          <a:p>
            <a:pPr algn="just">
              <a:lnSpc>
                <a:spcPct val="150000"/>
              </a:lnSpc>
              <a:spcAft>
                <a:spcPts val="1265"/>
              </a:spcAft>
            </a:pPr>
            <a:r>
              <a:rPr lang="zh-CN" altLang="en-US" sz="1600" dirty="0">
                <a:solidFill>
                  <a:schemeClr val="dk1"/>
                </a:solidFill>
                <a:latin typeface="微软雅黑" panose="020B0503020204020204" charset="-122"/>
                <a:ea typeface="微软雅黑" panose="020B0503020204020204" charset="-122"/>
                <a:cs typeface="思源黑体 CN" panose="020B0300000000000000" charset="-122"/>
                <a:sym typeface="+mn-lt"/>
              </a:rPr>
              <a:t>目标较为明确，针对某款产品或设定某种交易条件</a:t>
            </a:r>
          </a:p>
        </p:txBody>
      </p:sp>
      <p:sp>
        <p:nvSpPr>
          <p:cNvPr id="4" name="矩形 3"/>
          <p:cNvSpPr/>
          <p:nvPr>
            <p:custDataLst>
              <p:tags r:id="rId10"/>
            </p:custDataLst>
          </p:nvPr>
        </p:nvSpPr>
        <p:spPr>
          <a:xfrm>
            <a:off x="1646555" y="2150745"/>
            <a:ext cx="1583690" cy="1583690"/>
          </a:xfrm>
          <a:prstGeom prst="rect">
            <a:avLst/>
          </a:prstGeom>
          <a:solidFill>
            <a:srgbClr val="4472C4"/>
          </a:solidFill>
          <a:ln w="635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15" name="图形 14" descr="火炬 轮廓"/>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981200" y="2485390"/>
            <a:ext cx="914400" cy="914400"/>
          </a:xfrm>
          <a:prstGeom prst="rect">
            <a:avLst/>
          </a:prstGeom>
        </p:spPr>
      </p:pic>
      <p:sp>
        <p:nvSpPr>
          <p:cNvPr id="13" name="矩形 12"/>
          <p:cNvSpPr/>
          <p:nvPr>
            <p:custDataLst>
              <p:tags r:id="rId11"/>
            </p:custDataLst>
          </p:nvPr>
        </p:nvSpPr>
        <p:spPr>
          <a:xfrm>
            <a:off x="8961755" y="4100830"/>
            <a:ext cx="1583690" cy="1583690"/>
          </a:xfrm>
          <a:prstGeom prst="rect">
            <a:avLst/>
          </a:prstGeom>
          <a:solidFill>
            <a:schemeClr val="accent1"/>
          </a:solidFill>
          <a:ln w="635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17" name="图形 16" descr="灯打开 轮廓"/>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296400" y="4435475"/>
            <a:ext cx="914400" cy="914400"/>
          </a:xfrm>
          <a:prstGeom prst="rect">
            <a:avLst/>
          </a:prstGeom>
        </p:spPr>
      </p:pic>
      <p:pic>
        <p:nvPicPr>
          <p:cNvPr id="5" name="图片 4">
            <a:extLst>
              <a:ext uri="{FF2B5EF4-FFF2-40B4-BE49-F238E27FC236}">
                <a16:creationId xmlns:a16="http://schemas.microsoft.com/office/drawing/2014/main" id="{148CD8C6-8DB6-B416-CCEF-D264AAD487E3}"/>
              </a:ext>
            </a:extLst>
          </p:cNvPr>
          <p:cNvPicPr>
            <a:picLocks noChangeAspect="1"/>
          </p:cNvPicPr>
          <p:nvPr/>
        </p:nvPicPr>
        <p:blipFill>
          <a:blip r:embed="rId17"/>
          <a:stretch>
            <a:fillRect/>
          </a:stretch>
        </p:blipFill>
        <p:spPr>
          <a:xfrm>
            <a:off x="1390194" y="2144031"/>
            <a:ext cx="2053483" cy="1583690"/>
          </a:xfrm>
          <a:prstGeom prst="rect">
            <a:avLst/>
          </a:prstGeom>
        </p:spPr>
      </p:pic>
      <p:pic>
        <p:nvPicPr>
          <p:cNvPr id="14" name="图片 13">
            <a:extLst>
              <a:ext uri="{FF2B5EF4-FFF2-40B4-BE49-F238E27FC236}">
                <a16:creationId xmlns:a16="http://schemas.microsoft.com/office/drawing/2014/main" id="{095058E2-399C-EA83-DEB2-CF9F9B8BF286}"/>
              </a:ext>
            </a:extLst>
          </p:cNvPr>
          <p:cNvPicPr>
            <a:picLocks noChangeAspect="1"/>
          </p:cNvPicPr>
          <p:nvPr/>
        </p:nvPicPr>
        <p:blipFill>
          <a:blip r:embed="rId18"/>
          <a:stretch>
            <a:fillRect/>
          </a:stretch>
        </p:blipFill>
        <p:spPr>
          <a:xfrm>
            <a:off x="8779117" y="4091903"/>
            <a:ext cx="2217680" cy="1572682"/>
          </a:xfrm>
          <a:prstGeom prst="rect">
            <a:avLst/>
          </a:prstGeom>
        </p:spPr>
      </p:pic>
      <p:grpSp>
        <p:nvGrpSpPr>
          <p:cNvPr id="16" name="组合 20">
            <a:extLst>
              <a:ext uri="{FF2B5EF4-FFF2-40B4-BE49-F238E27FC236}">
                <a16:creationId xmlns:a16="http://schemas.microsoft.com/office/drawing/2014/main" id="{EEF28666-5BE1-D064-134B-37AA65ECCF3D}"/>
              </a:ext>
            </a:extLst>
          </p:cNvPr>
          <p:cNvGrpSpPr/>
          <p:nvPr/>
        </p:nvGrpSpPr>
        <p:grpSpPr>
          <a:xfrm>
            <a:off x="233680" y="388621"/>
            <a:ext cx="579161" cy="5943599"/>
            <a:chOff x="233680" y="388621"/>
            <a:chExt cx="579161" cy="5943599"/>
          </a:xfrm>
        </p:grpSpPr>
        <p:sp>
          <p:nvSpPr>
            <p:cNvPr id="27" name="文本框 2">
              <a:extLst>
                <a:ext uri="{FF2B5EF4-FFF2-40B4-BE49-F238E27FC236}">
                  <a16:creationId xmlns:a16="http://schemas.microsoft.com/office/drawing/2014/main" id="{5E8CAA53-A3CF-5D5A-ADC5-A79D5A1BA61F}"/>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28" name="直接连接符 4">
              <a:extLst>
                <a:ext uri="{FF2B5EF4-FFF2-40B4-BE49-F238E27FC236}">
                  <a16:creationId xmlns:a16="http://schemas.microsoft.com/office/drawing/2014/main" id="{EB62C8E7-2582-1D08-8911-7878270DF479}"/>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7">
              <a:extLst>
                <a:ext uri="{FF2B5EF4-FFF2-40B4-BE49-F238E27FC236}">
                  <a16:creationId xmlns:a16="http://schemas.microsoft.com/office/drawing/2014/main" id="{A2BD7523-58F5-9F9A-AE3D-359A7DCE59BC}"/>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30" name="直接连接符 8">
              <a:extLst>
                <a:ext uri="{FF2B5EF4-FFF2-40B4-BE49-F238E27FC236}">
                  <a16:creationId xmlns:a16="http://schemas.microsoft.com/office/drawing/2014/main" id="{62CD4543-CF50-E647-913C-5D0AEBB7B09E}"/>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文本框 9">
              <a:extLst>
                <a:ext uri="{FF2B5EF4-FFF2-40B4-BE49-F238E27FC236}">
                  <a16:creationId xmlns:a16="http://schemas.microsoft.com/office/drawing/2014/main" id="{16967BE3-2C9E-655C-1C26-964151CCA395}"/>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32" name="直接连接符 10">
              <a:extLst>
                <a:ext uri="{FF2B5EF4-FFF2-40B4-BE49-F238E27FC236}">
                  <a16:creationId xmlns:a16="http://schemas.microsoft.com/office/drawing/2014/main" id="{6F62EBF5-A91F-DD05-3557-56E3334E4D8B}"/>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文本框 11">
              <a:extLst>
                <a:ext uri="{FF2B5EF4-FFF2-40B4-BE49-F238E27FC236}">
                  <a16:creationId xmlns:a16="http://schemas.microsoft.com/office/drawing/2014/main" id="{90856C79-FD06-E3AF-78FD-8A46916DED13}"/>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34" name="直接连接符 13">
              <a:extLst>
                <a:ext uri="{FF2B5EF4-FFF2-40B4-BE49-F238E27FC236}">
                  <a16:creationId xmlns:a16="http://schemas.microsoft.com/office/drawing/2014/main" id="{C705D3AE-4C45-7320-799E-A10EDBFCBC25}"/>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A0692F5-C3A6-A7D3-CE32-F151D09F834C}"/>
              </a:ext>
            </a:extLst>
          </p:cNvPr>
          <p:cNvSpPr txBox="1"/>
          <p:nvPr/>
        </p:nvSpPr>
        <p:spPr>
          <a:xfrm>
            <a:off x="1981200" y="2225486"/>
            <a:ext cx="8961120" cy="1446550"/>
          </a:xfrm>
          <a:prstGeom prst="rect">
            <a:avLst/>
          </a:prstGeom>
          <a:noFill/>
        </p:spPr>
        <p:txBody>
          <a:bodyPr wrap="square" rtlCol="0">
            <a:spAutoFit/>
          </a:bodyPr>
          <a:lstStyle/>
          <a:p>
            <a:r>
              <a:rPr lang="fr-FR" altLang="zh-CN" sz="4400" b="1" dirty="0">
                <a:solidFill>
                  <a:schemeClr val="bg1"/>
                </a:solidFill>
              </a:rPr>
              <a:t>Quelles sont les fonctions d’une offre ou d’une cotation?</a:t>
            </a:r>
            <a:endParaRPr lang="zh-CN" altLang="en-US" sz="4400" b="1" dirty="0">
              <a:solidFill>
                <a:schemeClr val="bg1"/>
              </a:solidFill>
            </a:endParaRPr>
          </a:p>
        </p:txBody>
      </p:sp>
      <p:grpSp>
        <p:nvGrpSpPr>
          <p:cNvPr id="4" name="组合 20">
            <a:extLst>
              <a:ext uri="{FF2B5EF4-FFF2-40B4-BE49-F238E27FC236}">
                <a16:creationId xmlns:a16="http://schemas.microsoft.com/office/drawing/2014/main" id="{9B6693C6-0BA0-974A-8838-CA87FD44DE5E}"/>
              </a:ext>
            </a:extLst>
          </p:cNvPr>
          <p:cNvGrpSpPr/>
          <p:nvPr/>
        </p:nvGrpSpPr>
        <p:grpSpPr>
          <a:xfrm>
            <a:off x="233680" y="388621"/>
            <a:ext cx="579161" cy="5943599"/>
            <a:chOff x="233680" y="388621"/>
            <a:chExt cx="579161" cy="5943599"/>
          </a:xfrm>
        </p:grpSpPr>
        <p:sp>
          <p:nvSpPr>
            <p:cNvPr id="6" name="文本框 2">
              <a:extLst>
                <a:ext uri="{FF2B5EF4-FFF2-40B4-BE49-F238E27FC236}">
                  <a16:creationId xmlns:a16="http://schemas.microsoft.com/office/drawing/2014/main" id="{AC890424-73FF-EC23-2D31-6C7F405A6B14}"/>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7" name="直接连接符 4">
              <a:extLst>
                <a:ext uri="{FF2B5EF4-FFF2-40B4-BE49-F238E27FC236}">
                  <a16:creationId xmlns:a16="http://schemas.microsoft.com/office/drawing/2014/main" id="{DE39479A-F75D-2EDA-4305-6BC7D5C90275}"/>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7">
              <a:extLst>
                <a:ext uri="{FF2B5EF4-FFF2-40B4-BE49-F238E27FC236}">
                  <a16:creationId xmlns:a16="http://schemas.microsoft.com/office/drawing/2014/main" id="{32E5C9BE-6412-0F59-BF5E-7839DE5C61D0}"/>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5" name="直接连接符 8">
              <a:extLst>
                <a:ext uri="{FF2B5EF4-FFF2-40B4-BE49-F238E27FC236}">
                  <a16:creationId xmlns:a16="http://schemas.microsoft.com/office/drawing/2014/main" id="{917636D7-6A9C-87E6-9A0B-7971EBD20086}"/>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9">
              <a:extLst>
                <a:ext uri="{FF2B5EF4-FFF2-40B4-BE49-F238E27FC236}">
                  <a16:creationId xmlns:a16="http://schemas.microsoft.com/office/drawing/2014/main" id="{A54B471A-5032-291C-6C23-4E12CA8C8F30}"/>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7" name="直接连接符 10">
              <a:extLst>
                <a:ext uri="{FF2B5EF4-FFF2-40B4-BE49-F238E27FC236}">
                  <a16:creationId xmlns:a16="http://schemas.microsoft.com/office/drawing/2014/main" id="{4ED46DD0-D85F-52B1-80E0-0E2F48EC3E9A}"/>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1">
              <a:extLst>
                <a:ext uri="{FF2B5EF4-FFF2-40B4-BE49-F238E27FC236}">
                  <a16:creationId xmlns:a16="http://schemas.microsoft.com/office/drawing/2014/main" id="{8B759F40-E017-D1A5-29D8-ADCE235D75E3}"/>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9" name="直接连接符 13">
              <a:extLst>
                <a:ext uri="{FF2B5EF4-FFF2-40B4-BE49-F238E27FC236}">
                  <a16:creationId xmlns:a16="http://schemas.microsoft.com/office/drawing/2014/main" id="{372D29B9-333F-D165-0A86-3EF16EDD7706}"/>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28951777"/>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6239C792-5D71-FC03-3C3E-97805BCC2DAA}"/>
              </a:ext>
            </a:extLst>
          </p:cNvPr>
          <p:cNvSpPr/>
          <p:nvPr/>
        </p:nvSpPr>
        <p:spPr>
          <a:xfrm>
            <a:off x="1706880" y="1144272"/>
            <a:ext cx="9174465" cy="4818377"/>
          </a:xfrm>
          <a:prstGeom prst="rect">
            <a:avLst/>
          </a:prstGeom>
          <a:noFill/>
          <a:ln w="3810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CCCAAA51-2DEC-BE9F-52DB-BC011EFF6925}"/>
              </a:ext>
            </a:extLst>
          </p:cNvPr>
          <p:cNvSpPr txBox="1"/>
          <p:nvPr/>
        </p:nvSpPr>
        <p:spPr>
          <a:xfrm>
            <a:off x="1706857" y="1144272"/>
            <a:ext cx="8321063" cy="3170099"/>
          </a:xfrm>
          <a:prstGeom prst="rect">
            <a:avLst/>
          </a:prstGeom>
          <a:noFill/>
          <a:ln>
            <a:noFill/>
          </a:ln>
        </p:spPr>
        <p:txBody>
          <a:bodyPr wrap="square" rtlCol="0">
            <a:spAutoFit/>
          </a:bodyPr>
          <a:lstStyle/>
          <a:p>
            <a:r>
              <a:rPr lang="zh-CN" altLang="en-US" sz="4000" b="1" dirty="0">
                <a:solidFill>
                  <a:schemeClr val="bg1"/>
                </a:solidFill>
                <a:latin typeface="宋体" panose="02010600030101010101" pitchFamily="2" charset="-122"/>
                <a:ea typeface="宋体" panose="02010600030101010101" pitchFamily="2" charset="-122"/>
              </a:rPr>
              <a:t>报盘</a:t>
            </a:r>
            <a:r>
              <a:rPr lang="fr-FR" altLang="zh-CN" sz="4000" b="1" dirty="0">
                <a:solidFill>
                  <a:schemeClr val="bg1"/>
                </a:solidFill>
                <a:latin typeface="宋体" panose="02010600030101010101" pitchFamily="2" charset="-122"/>
                <a:ea typeface="宋体" panose="02010600030101010101" pitchFamily="2" charset="-122"/>
              </a:rPr>
              <a:t>(offre)</a:t>
            </a:r>
            <a:r>
              <a:rPr lang="zh-CN" altLang="en-US" sz="4000" b="1" dirty="0">
                <a:solidFill>
                  <a:schemeClr val="bg1"/>
                </a:solidFill>
                <a:latin typeface="宋体" panose="02010600030101010101" pitchFamily="2" charset="-122"/>
                <a:ea typeface="宋体" panose="02010600030101010101" pitchFamily="2" charset="-122"/>
              </a:rPr>
              <a:t>：</a:t>
            </a:r>
            <a:endParaRPr lang="en-US" altLang="zh-CN" sz="4000" b="1" dirty="0">
              <a:solidFill>
                <a:schemeClr val="bg1"/>
              </a:solidFill>
              <a:latin typeface="宋体" panose="02010600030101010101" pitchFamily="2" charset="-122"/>
              <a:ea typeface="宋体" panose="02010600030101010101" pitchFamily="2" charset="-122"/>
            </a:endParaRPr>
          </a:p>
          <a:p>
            <a:r>
              <a:rPr lang="en-US" altLang="zh-CN" sz="4000" b="1" dirty="0">
                <a:solidFill>
                  <a:schemeClr val="bg1"/>
                </a:solidFill>
                <a:latin typeface="宋体" panose="02010600030101010101" pitchFamily="2" charset="-122"/>
                <a:ea typeface="宋体" panose="02010600030101010101" pitchFamily="2" charset="-122"/>
              </a:rPr>
              <a:t>  </a:t>
            </a:r>
            <a:r>
              <a:rPr lang="zh-CN" altLang="en-US" sz="4000" b="1" dirty="0">
                <a:solidFill>
                  <a:schemeClr val="bg1"/>
                </a:solidFill>
                <a:latin typeface="宋体" panose="02010600030101010101" pitchFamily="2" charset="-122"/>
                <a:ea typeface="宋体" panose="02010600030101010101" pitchFamily="2" charset="-122"/>
              </a:rPr>
              <a:t>法律上称要约，是卖方或买方向对方提出各项交易条件并愿意按这些条件达成交易的一种肯定意思的表达。</a:t>
            </a:r>
          </a:p>
        </p:txBody>
      </p:sp>
      <p:grpSp>
        <p:nvGrpSpPr>
          <p:cNvPr id="2" name="组合 20">
            <a:extLst>
              <a:ext uri="{FF2B5EF4-FFF2-40B4-BE49-F238E27FC236}">
                <a16:creationId xmlns:a16="http://schemas.microsoft.com/office/drawing/2014/main" id="{CAA9FF1E-2FCA-15FA-0778-9CFD62D4D7E8}"/>
              </a:ext>
            </a:extLst>
          </p:cNvPr>
          <p:cNvGrpSpPr/>
          <p:nvPr/>
        </p:nvGrpSpPr>
        <p:grpSpPr>
          <a:xfrm>
            <a:off x="233680" y="388621"/>
            <a:ext cx="579161" cy="5943599"/>
            <a:chOff x="233680" y="388621"/>
            <a:chExt cx="579161" cy="5943599"/>
          </a:xfrm>
        </p:grpSpPr>
        <p:sp>
          <p:nvSpPr>
            <p:cNvPr id="4" name="文本框 2">
              <a:extLst>
                <a:ext uri="{FF2B5EF4-FFF2-40B4-BE49-F238E27FC236}">
                  <a16:creationId xmlns:a16="http://schemas.microsoft.com/office/drawing/2014/main" id="{E13D0423-DF3F-58FE-5512-11D1BD103476}"/>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13" name="直接连接符 4">
              <a:extLst>
                <a:ext uri="{FF2B5EF4-FFF2-40B4-BE49-F238E27FC236}">
                  <a16:creationId xmlns:a16="http://schemas.microsoft.com/office/drawing/2014/main" id="{CD467F60-BE30-5767-F0CC-109762FD9E51}"/>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7">
              <a:extLst>
                <a:ext uri="{FF2B5EF4-FFF2-40B4-BE49-F238E27FC236}">
                  <a16:creationId xmlns:a16="http://schemas.microsoft.com/office/drawing/2014/main" id="{190BD9AC-49E2-6924-621C-4F58A72D8686}"/>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6" name="直接连接符 8">
              <a:extLst>
                <a:ext uri="{FF2B5EF4-FFF2-40B4-BE49-F238E27FC236}">
                  <a16:creationId xmlns:a16="http://schemas.microsoft.com/office/drawing/2014/main" id="{E350FD8F-A4E8-9D2D-DCA8-9A77B4A39C47}"/>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9">
              <a:extLst>
                <a:ext uri="{FF2B5EF4-FFF2-40B4-BE49-F238E27FC236}">
                  <a16:creationId xmlns:a16="http://schemas.microsoft.com/office/drawing/2014/main" id="{2CF8C8E9-6D6D-1B6B-395D-D79ED440A149}"/>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8" name="直接连接符 10">
              <a:extLst>
                <a:ext uri="{FF2B5EF4-FFF2-40B4-BE49-F238E27FC236}">
                  <a16:creationId xmlns:a16="http://schemas.microsoft.com/office/drawing/2014/main" id="{9A9DD288-116C-03C8-B395-D99859333E25}"/>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1">
              <a:extLst>
                <a:ext uri="{FF2B5EF4-FFF2-40B4-BE49-F238E27FC236}">
                  <a16:creationId xmlns:a16="http://schemas.microsoft.com/office/drawing/2014/main" id="{82996984-F8A4-5C04-D48F-C7748116B2BB}"/>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0" name="直接连接符 13">
              <a:extLst>
                <a:ext uri="{FF2B5EF4-FFF2-40B4-BE49-F238E27FC236}">
                  <a16:creationId xmlns:a16="http://schemas.microsoft.com/office/drawing/2014/main" id="{A85DC850-88D7-C19D-4505-38B8B0FAAED6}"/>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25103700"/>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b3891b6-6b3f-45c3-8fc4-0d0b27bee64d}"/>
  <p:tag name="KSO_WM_UNIT_TYPE" val="i"/>
</p:tagLst>
</file>

<file path=ppt/tags/tag1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b3891b6-6b3f-45c3-8fc4-0d0b27bee64d}"/>
  <p:tag name="KSO_WM_UNIT_TYPE" val="i"/>
</p:tagLst>
</file>

<file path=ppt/tags/tag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 name="KSO_WM_SPECIAL_SOURCE" val="bdnull"/>
</p:tagLst>
</file>

<file path=ppt/tags/tag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画廊</Template>
  <TotalTime>2871</TotalTime>
  <Words>759</Words>
  <Application>Microsoft Office PowerPoint</Application>
  <PresentationFormat>Grand écran</PresentationFormat>
  <Paragraphs>179</Paragraphs>
  <Slides>22</Slides>
  <Notes>1</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22</vt:i4>
      </vt:variant>
    </vt:vector>
  </HeadingPairs>
  <TitlesOfParts>
    <vt:vector size="31" baseType="lpstr">
      <vt:lpstr>等线</vt:lpstr>
      <vt:lpstr>宋体</vt:lpstr>
      <vt:lpstr>微软雅黑</vt:lpstr>
      <vt:lpstr>印品黑体</vt:lpstr>
      <vt:lpstr>Arial</vt:lpstr>
      <vt:lpstr>Calibri</vt:lpstr>
      <vt:lpstr>Calibri Light</vt:lpstr>
      <vt:lpstr>Cambria Math</vt:lpstr>
      <vt:lpstr>1_Office 主题​​</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jia JIANG</dc:creator>
  <cp:lastModifiedBy>jia JIANG</cp:lastModifiedBy>
  <cp:revision>35</cp:revision>
  <dcterms:created xsi:type="dcterms:W3CDTF">2022-08-16T14:16:08Z</dcterms:created>
  <dcterms:modified xsi:type="dcterms:W3CDTF">2024-11-20T06:37:14Z</dcterms:modified>
</cp:coreProperties>
</file>